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70" r:id="rId7"/>
    <p:sldId id="278" r:id="rId8"/>
    <p:sldId id="260" r:id="rId9"/>
    <p:sldId id="271" r:id="rId10"/>
    <p:sldId id="272" r:id="rId11"/>
    <p:sldId id="273" r:id="rId12"/>
    <p:sldId id="274" r:id="rId13"/>
    <p:sldId id="275" r:id="rId14"/>
    <p:sldId id="276" r:id="rId15"/>
    <p:sldId id="279" r:id="rId16"/>
    <p:sldId id="280" r:id="rId1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C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satOff val="12166"/>
              <a:lumOff val="-13042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FF8FA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/>
      <a:tcStyle>
        <a:tcBdr/>
        <a:fill>
          <a:solidFill>
            <a:srgbClr val="E4E4E0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78" d="100"/>
          <a:sy n="78" d="100"/>
        </p:scale>
        <p:origin x="16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5" name="Shape 12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ínea"/>
          <p:cNvSpPr/>
          <p:nvPr/>
        </p:nvSpPr>
        <p:spPr>
          <a:xfrm>
            <a:off x="571500" y="4749800"/>
            <a:ext cx="11868094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" name="Texto del título"/>
          <p:cNvSpPr txBox="1">
            <a:spLocks noGrp="1"/>
          </p:cNvSpPr>
          <p:nvPr>
            <p:ph type="title"/>
          </p:nvPr>
        </p:nvSpPr>
        <p:spPr>
          <a:xfrm>
            <a:off x="571500" y="1320800"/>
            <a:ext cx="11861800" cy="317500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571500" y="5016500"/>
            <a:ext cx="11861800" cy="101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9842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SzTx/>
              <a:buFontTx/>
              <a:buNone/>
              <a:defRPr sz="26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–Johnny Appleseed</a:t>
            </a:r>
          </a:p>
        </p:txBody>
      </p:sp>
      <p:sp>
        <p:nvSpPr>
          <p:cNvPr id="102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92600"/>
            <a:ext cx="10464800" cy="711200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 defTabSz="457200">
              <a:spcBef>
                <a:spcPts val="2400"/>
              </a:spcBef>
              <a:buSzTx/>
              <a:buFontTx/>
              <a:buNone/>
              <a:defRPr sz="4000">
                <a:solidFill>
                  <a:srgbClr val="747474"/>
                </a:solidFill>
              </a:defRPr>
            </a:lvl1pPr>
          </a:lstStyle>
          <a:p>
            <a:r>
              <a:t>“Type a quote here.”</a:t>
            </a:r>
          </a:p>
        </p:txBody>
      </p:sp>
      <p:sp>
        <p:nvSpPr>
          <p:cNvPr id="10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Imagen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bg>
      <p:bgPr>
        <a:gradFill flip="none" rotWithShape="1">
          <a:gsLst>
            <a:gs pos="0">
              <a:srgbClr val="666699"/>
            </a:gs>
            <a:gs pos="100000">
              <a:srgbClr val="31314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7" name="Group 437"/>
          <p:cNvGrpSpPr/>
          <p:nvPr/>
        </p:nvGrpSpPr>
        <p:grpSpPr>
          <a:xfrm>
            <a:off x="-149014" y="1743587"/>
            <a:ext cx="13337269" cy="8160371"/>
            <a:chOff x="0" y="0"/>
            <a:chExt cx="9377765" cy="5737760"/>
          </a:xfrm>
        </p:grpSpPr>
        <p:sp>
          <p:nvSpPr>
            <p:cNvPr id="222" name="Shape 222"/>
            <p:cNvSpPr/>
            <p:nvPr/>
          </p:nvSpPr>
          <p:spPr>
            <a:xfrm rot="9998144" flipH="1">
              <a:off x="80962" y="417103"/>
              <a:ext cx="2768601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23" name="Shape 223"/>
            <p:cNvSpPr/>
            <p:nvPr/>
          </p:nvSpPr>
          <p:spPr>
            <a:xfrm rot="9974366" flipH="1">
              <a:off x="65087" y="566328"/>
              <a:ext cx="3227388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24" name="Shape 224"/>
            <p:cNvSpPr/>
            <p:nvPr/>
          </p:nvSpPr>
          <p:spPr>
            <a:xfrm rot="9957421" flipH="1">
              <a:off x="60325" y="679040"/>
              <a:ext cx="3565525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25" name="Shape 225"/>
            <p:cNvSpPr/>
            <p:nvPr/>
          </p:nvSpPr>
          <p:spPr>
            <a:xfrm rot="9884206" flipH="1">
              <a:off x="34925" y="813978"/>
              <a:ext cx="3930650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26" name="Shape 226"/>
            <p:cNvSpPr/>
            <p:nvPr/>
          </p:nvSpPr>
          <p:spPr>
            <a:xfrm rot="9831226" flipH="1">
              <a:off x="22225" y="994953"/>
              <a:ext cx="4397375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27" name="Shape 227"/>
            <p:cNvSpPr/>
            <p:nvPr/>
          </p:nvSpPr>
          <p:spPr>
            <a:xfrm rot="9754235" flipH="1">
              <a:off x="0" y="1194978"/>
              <a:ext cx="4854575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28" name="Shape 228"/>
            <p:cNvSpPr/>
            <p:nvPr/>
          </p:nvSpPr>
          <p:spPr>
            <a:xfrm rot="9666593" flipH="1">
              <a:off x="-44450" y="1466440"/>
              <a:ext cx="5402263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29" name="Shape 229"/>
            <p:cNvSpPr/>
            <p:nvPr/>
          </p:nvSpPr>
          <p:spPr>
            <a:xfrm rot="9543219" flipH="1">
              <a:off x="-53976" y="1734728"/>
              <a:ext cx="5951539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30" name="Shape 230"/>
            <p:cNvSpPr/>
            <p:nvPr/>
          </p:nvSpPr>
          <p:spPr>
            <a:xfrm rot="9411065" flipH="1">
              <a:off x="-158750" y="2036353"/>
              <a:ext cx="6681788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31" name="Shape 231"/>
            <p:cNvSpPr/>
            <p:nvPr/>
          </p:nvSpPr>
          <p:spPr>
            <a:xfrm rot="9302912" flipH="1">
              <a:off x="-236538" y="2411003"/>
              <a:ext cx="7321551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32" name="Shape 232"/>
            <p:cNvSpPr/>
            <p:nvPr/>
          </p:nvSpPr>
          <p:spPr>
            <a:xfrm rot="9123405" flipH="1">
              <a:off x="-393700" y="2931703"/>
              <a:ext cx="8255000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33" name="Shape 233"/>
            <p:cNvSpPr/>
            <p:nvPr/>
          </p:nvSpPr>
          <p:spPr>
            <a:xfrm rot="8886284" flipH="1">
              <a:off x="117475" y="3350803"/>
              <a:ext cx="8574088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2F2F4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34" name="Shape 234"/>
            <p:cNvSpPr/>
            <p:nvPr/>
          </p:nvSpPr>
          <p:spPr>
            <a:xfrm rot="8583534" flipH="1">
              <a:off x="2197100" y="3425415"/>
              <a:ext cx="7321550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1E1E2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35" name="Shape 235"/>
            <p:cNvSpPr/>
            <p:nvPr/>
          </p:nvSpPr>
          <p:spPr>
            <a:xfrm rot="7894182" flipH="1">
              <a:off x="7192962" y="818740"/>
              <a:ext cx="9526" cy="5676901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030304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36" name="Shape 236"/>
            <p:cNvSpPr/>
            <p:nvPr/>
          </p:nvSpPr>
          <p:spPr>
            <a:xfrm rot="7503245" flipH="1">
              <a:off x="6536531" y="4339021"/>
              <a:ext cx="3300413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00000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37" name="Shape 237"/>
            <p:cNvSpPr/>
            <p:nvPr/>
          </p:nvSpPr>
          <p:spPr>
            <a:xfrm rot="7291575">
              <a:off x="8625681" y="5391534"/>
              <a:ext cx="795338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00000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38" name="Shape 238"/>
            <p:cNvSpPr/>
            <p:nvPr/>
          </p:nvSpPr>
          <p:spPr>
            <a:xfrm rot="1058639">
              <a:off x="-128588" y="2523715"/>
              <a:ext cx="9598026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39" name="Shape 239"/>
            <p:cNvSpPr/>
            <p:nvPr/>
          </p:nvSpPr>
          <p:spPr>
            <a:xfrm rot="1563794">
              <a:off x="-211138" y="4168365"/>
              <a:ext cx="6575426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0406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40" name="Shape 240"/>
            <p:cNvSpPr/>
            <p:nvPr/>
          </p:nvSpPr>
          <p:spPr>
            <a:xfrm rot="1732980">
              <a:off x="-158750" y="4530315"/>
              <a:ext cx="4451350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0406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41" name="Shape 241"/>
            <p:cNvSpPr/>
            <p:nvPr/>
          </p:nvSpPr>
          <p:spPr>
            <a:xfrm rot="1969083">
              <a:off x="-71438" y="5003390"/>
              <a:ext cx="2222501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42" name="Shape 242"/>
            <p:cNvSpPr/>
            <p:nvPr/>
          </p:nvSpPr>
          <p:spPr>
            <a:xfrm rot="1386174">
              <a:off x="-239713" y="3890553"/>
              <a:ext cx="8694738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1314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43" name="Shape 243"/>
            <p:cNvSpPr/>
            <p:nvPr/>
          </p:nvSpPr>
          <p:spPr>
            <a:xfrm rot="683969">
              <a:off x="-79375" y="2157003"/>
              <a:ext cx="9550400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A3A58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44" name="Shape 244"/>
            <p:cNvSpPr/>
            <p:nvPr/>
          </p:nvSpPr>
          <p:spPr>
            <a:xfrm rot="11730109" flipH="1">
              <a:off x="230187" y="1866490"/>
              <a:ext cx="9137651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45" name="Shape 245"/>
            <p:cNvSpPr/>
            <p:nvPr/>
          </p:nvSpPr>
          <p:spPr>
            <a:xfrm rot="868013">
              <a:off x="696912" y="1637890"/>
              <a:ext cx="8691563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46" name="Shape 246"/>
            <p:cNvSpPr/>
            <p:nvPr/>
          </p:nvSpPr>
          <p:spPr>
            <a:xfrm rot="1075598">
              <a:off x="1449387" y="1288640"/>
              <a:ext cx="7899401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47" name="Shape 247"/>
            <p:cNvSpPr/>
            <p:nvPr/>
          </p:nvSpPr>
          <p:spPr>
            <a:xfrm rot="1035388">
              <a:off x="1774825" y="1120365"/>
              <a:ext cx="7554913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48" name="Shape 248"/>
            <p:cNvSpPr/>
            <p:nvPr/>
          </p:nvSpPr>
          <p:spPr>
            <a:xfrm rot="692664">
              <a:off x="2078037" y="963203"/>
              <a:ext cx="7234238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49" name="Shape 249"/>
            <p:cNvSpPr/>
            <p:nvPr/>
          </p:nvSpPr>
          <p:spPr>
            <a:xfrm rot="11455690" flipH="1">
              <a:off x="2463800" y="848903"/>
              <a:ext cx="6848475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50" name="Shape 250"/>
            <p:cNvSpPr/>
            <p:nvPr/>
          </p:nvSpPr>
          <p:spPr>
            <a:xfrm rot="11136921" flipH="1">
              <a:off x="2722562" y="710790"/>
              <a:ext cx="6594476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51" name="Shape 251"/>
            <p:cNvSpPr/>
            <p:nvPr/>
          </p:nvSpPr>
          <p:spPr>
            <a:xfrm rot="11603987" flipH="1">
              <a:off x="1073150" y="1450565"/>
              <a:ext cx="8261350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52" name="Shape 252"/>
            <p:cNvSpPr/>
            <p:nvPr/>
          </p:nvSpPr>
          <p:spPr>
            <a:xfrm rot="12073217" flipH="1">
              <a:off x="-220663" y="3501615"/>
              <a:ext cx="9763126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53" name="Shape 253"/>
            <p:cNvSpPr/>
            <p:nvPr/>
          </p:nvSpPr>
          <p:spPr>
            <a:xfrm rot="11969729" flipH="1">
              <a:off x="-173038" y="3004728"/>
              <a:ext cx="9690101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54" name="Shape 254"/>
            <p:cNvSpPr/>
            <p:nvPr/>
          </p:nvSpPr>
          <p:spPr>
            <a:xfrm>
              <a:off x="1277937" y="4109628"/>
              <a:ext cx="26670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55" name="Shape 255"/>
            <p:cNvSpPr/>
            <p:nvPr/>
          </p:nvSpPr>
          <p:spPr>
            <a:xfrm>
              <a:off x="477837" y="3657190"/>
              <a:ext cx="266701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56" name="Shape 256"/>
            <p:cNvSpPr/>
            <p:nvPr/>
          </p:nvSpPr>
          <p:spPr>
            <a:xfrm>
              <a:off x="355599" y="4574765"/>
              <a:ext cx="311151" cy="168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57" name="Shape 257"/>
            <p:cNvSpPr/>
            <p:nvPr/>
          </p:nvSpPr>
          <p:spPr>
            <a:xfrm>
              <a:off x="3400424" y="3001553"/>
              <a:ext cx="2476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58" name="Shape 258"/>
            <p:cNvSpPr/>
            <p:nvPr/>
          </p:nvSpPr>
          <p:spPr>
            <a:xfrm>
              <a:off x="2044700" y="3660365"/>
              <a:ext cx="266700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59" name="Shape 259"/>
            <p:cNvSpPr/>
            <p:nvPr/>
          </p:nvSpPr>
          <p:spPr>
            <a:xfrm>
              <a:off x="2779712" y="3312703"/>
              <a:ext cx="247651" cy="14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60" name="Shape 260"/>
            <p:cNvSpPr/>
            <p:nvPr/>
          </p:nvSpPr>
          <p:spPr>
            <a:xfrm>
              <a:off x="1293812" y="3284128"/>
              <a:ext cx="239713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61" name="Shape 261"/>
            <p:cNvSpPr/>
            <p:nvPr/>
          </p:nvSpPr>
          <p:spPr>
            <a:xfrm>
              <a:off x="685800" y="2993615"/>
              <a:ext cx="238125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62" name="Shape 262"/>
            <p:cNvSpPr/>
            <p:nvPr/>
          </p:nvSpPr>
          <p:spPr>
            <a:xfrm>
              <a:off x="1963737" y="2971390"/>
              <a:ext cx="247651" cy="1317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63" name="Shape 263"/>
            <p:cNvSpPr/>
            <p:nvPr/>
          </p:nvSpPr>
          <p:spPr>
            <a:xfrm>
              <a:off x="3914774" y="2722153"/>
              <a:ext cx="247651" cy="131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64" name="Shape 264"/>
            <p:cNvSpPr/>
            <p:nvPr/>
          </p:nvSpPr>
          <p:spPr>
            <a:xfrm>
              <a:off x="3135312" y="2450690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65" name="Shape 265"/>
            <p:cNvSpPr/>
            <p:nvPr/>
          </p:nvSpPr>
          <p:spPr>
            <a:xfrm>
              <a:off x="3681412" y="2196690"/>
              <a:ext cx="212726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66" name="Shape 266"/>
            <p:cNvSpPr/>
            <p:nvPr/>
          </p:nvSpPr>
          <p:spPr>
            <a:xfrm>
              <a:off x="4456112" y="2436403"/>
              <a:ext cx="2222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67" name="Shape 267"/>
            <p:cNvSpPr/>
            <p:nvPr/>
          </p:nvSpPr>
          <p:spPr>
            <a:xfrm>
              <a:off x="4567237" y="1790290"/>
              <a:ext cx="204789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68" name="Shape 268"/>
            <p:cNvSpPr/>
            <p:nvPr/>
          </p:nvSpPr>
          <p:spPr>
            <a:xfrm>
              <a:off x="6010275" y="1622015"/>
              <a:ext cx="203200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69" name="Shape 269"/>
            <p:cNvSpPr/>
            <p:nvPr/>
          </p:nvSpPr>
          <p:spPr>
            <a:xfrm>
              <a:off x="5703887" y="1787115"/>
              <a:ext cx="203201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70" name="Shape 270"/>
            <p:cNvSpPr/>
            <p:nvPr/>
          </p:nvSpPr>
          <p:spPr>
            <a:xfrm>
              <a:off x="4967287" y="1599790"/>
              <a:ext cx="203201" cy="984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71" name="Shape 271"/>
            <p:cNvSpPr/>
            <p:nvPr/>
          </p:nvSpPr>
          <p:spPr>
            <a:xfrm>
              <a:off x="5305425" y="1990315"/>
              <a:ext cx="212725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72" name="Shape 272"/>
            <p:cNvSpPr/>
            <p:nvPr/>
          </p:nvSpPr>
          <p:spPr>
            <a:xfrm>
              <a:off x="4908550" y="2206215"/>
              <a:ext cx="211138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73" name="Shape 273"/>
            <p:cNvSpPr/>
            <p:nvPr/>
          </p:nvSpPr>
          <p:spPr>
            <a:xfrm>
              <a:off x="2593975" y="2671353"/>
              <a:ext cx="238125" cy="14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74" name="Shape 274"/>
            <p:cNvSpPr/>
            <p:nvPr/>
          </p:nvSpPr>
          <p:spPr>
            <a:xfrm>
              <a:off x="3060700" y="1996665"/>
              <a:ext cx="220663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75" name="Shape 275"/>
            <p:cNvSpPr/>
            <p:nvPr/>
          </p:nvSpPr>
          <p:spPr>
            <a:xfrm>
              <a:off x="2505075" y="2230028"/>
              <a:ext cx="220663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76" name="Shape 276"/>
            <p:cNvSpPr/>
            <p:nvPr/>
          </p:nvSpPr>
          <p:spPr>
            <a:xfrm>
              <a:off x="1993900" y="2445928"/>
              <a:ext cx="212725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77" name="Shape 277"/>
            <p:cNvSpPr/>
            <p:nvPr/>
          </p:nvSpPr>
          <p:spPr>
            <a:xfrm>
              <a:off x="1935162" y="2026828"/>
              <a:ext cx="212726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78" name="Shape 278"/>
            <p:cNvSpPr/>
            <p:nvPr/>
          </p:nvSpPr>
          <p:spPr>
            <a:xfrm>
              <a:off x="1916112" y="1639478"/>
              <a:ext cx="203201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79" name="Shape 279"/>
            <p:cNvSpPr/>
            <p:nvPr/>
          </p:nvSpPr>
          <p:spPr>
            <a:xfrm>
              <a:off x="2484437" y="1812515"/>
              <a:ext cx="203201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80" name="Shape 280"/>
            <p:cNvSpPr/>
            <p:nvPr/>
          </p:nvSpPr>
          <p:spPr>
            <a:xfrm>
              <a:off x="2967037" y="1636303"/>
              <a:ext cx="203201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81" name="Shape 281"/>
            <p:cNvSpPr/>
            <p:nvPr/>
          </p:nvSpPr>
          <p:spPr>
            <a:xfrm>
              <a:off x="3530600" y="1801403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82" name="Shape 282"/>
            <p:cNvSpPr/>
            <p:nvPr/>
          </p:nvSpPr>
          <p:spPr>
            <a:xfrm>
              <a:off x="3963987" y="1614078"/>
              <a:ext cx="203201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83" name="Shape 283"/>
            <p:cNvSpPr/>
            <p:nvPr/>
          </p:nvSpPr>
          <p:spPr>
            <a:xfrm>
              <a:off x="849312" y="2003015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84" name="Shape 284"/>
            <p:cNvSpPr/>
            <p:nvPr/>
          </p:nvSpPr>
          <p:spPr>
            <a:xfrm>
              <a:off x="211137" y="2215740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85" name="Shape 285"/>
            <p:cNvSpPr/>
            <p:nvPr/>
          </p:nvSpPr>
          <p:spPr>
            <a:xfrm>
              <a:off x="1370012" y="1818865"/>
              <a:ext cx="203201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86" name="Shape 286"/>
            <p:cNvSpPr/>
            <p:nvPr/>
          </p:nvSpPr>
          <p:spPr>
            <a:xfrm>
              <a:off x="825500" y="1629953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87" name="Shape 287"/>
            <p:cNvSpPr/>
            <p:nvPr/>
          </p:nvSpPr>
          <p:spPr>
            <a:xfrm>
              <a:off x="282575" y="1795053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88" name="Shape 288"/>
            <p:cNvSpPr/>
            <p:nvPr/>
          </p:nvSpPr>
          <p:spPr>
            <a:xfrm>
              <a:off x="788987" y="2464978"/>
              <a:ext cx="220663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89" name="Shape 289"/>
            <p:cNvSpPr/>
            <p:nvPr/>
          </p:nvSpPr>
          <p:spPr>
            <a:xfrm>
              <a:off x="1395412" y="2234790"/>
              <a:ext cx="212726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90" name="Shape 290"/>
            <p:cNvSpPr/>
            <p:nvPr/>
          </p:nvSpPr>
          <p:spPr>
            <a:xfrm>
              <a:off x="1355724" y="2701515"/>
              <a:ext cx="247651" cy="141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91" name="Shape 291"/>
            <p:cNvSpPr/>
            <p:nvPr/>
          </p:nvSpPr>
          <p:spPr>
            <a:xfrm>
              <a:off x="4141787" y="1976028"/>
              <a:ext cx="2222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92" name="Shape 292"/>
            <p:cNvSpPr/>
            <p:nvPr/>
          </p:nvSpPr>
          <p:spPr>
            <a:xfrm>
              <a:off x="2416175" y="1475965"/>
              <a:ext cx="195263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93" name="Shape 293"/>
            <p:cNvSpPr/>
            <p:nvPr/>
          </p:nvSpPr>
          <p:spPr>
            <a:xfrm>
              <a:off x="2876550" y="1315628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94" name="Shape 294"/>
            <p:cNvSpPr/>
            <p:nvPr/>
          </p:nvSpPr>
          <p:spPr>
            <a:xfrm>
              <a:off x="2301875" y="1167990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95" name="Shape 295"/>
            <p:cNvSpPr/>
            <p:nvPr/>
          </p:nvSpPr>
          <p:spPr>
            <a:xfrm>
              <a:off x="1838325" y="1309278"/>
              <a:ext cx="195263" cy="8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96" name="Shape 296"/>
            <p:cNvSpPr/>
            <p:nvPr/>
          </p:nvSpPr>
          <p:spPr>
            <a:xfrm>
              <a:off x="1360487" y="1460090"/>
              <a:ext cx="196851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97" name="Shape 297"/>
            <p:cNvSpPr/>
            <p:nvPr/>
          </p:nvSpPr>
          <p:spPr>
            <a:xfrm>
              <a:off x="3295650" y="1177515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98" name="Shape 298"/>
            <p:cNvSpPr/>
            <p:nvPr/>
          </p:nvSpPr>
          <p:spPr>
            <a:xfrm>
              <a:off x="3416300" y="1469615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99" name="Shape 299"/>
            <p:cNvSpPr/>
            <p:nvPr/>
          </p:nvSpPr>
          <p:spPr>
            <a:xfrm>
              <a:off x="3825875" y="1318803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00" name="Shape 300"/>
            <p:cNvSpPr/>
            <p:nvPr/>
          </p:nvSpPr>
          <p:spPr>
            <a:xfrm>
              <a:off x="4364037" y="1453740"/>
              <a:ext cx="195264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01" name="Shape 301"/>
            <p:cNvSpPr/>
            <p:nvPr/>
          </p:nvSpPr>
          <p:spPr>
            <a:xfrm>
              <a:off x="1382712" y="1177515"/>
              <a:ext cx="195264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02" name="Shape 302"/>
            <p:cNvSpPr/>
            <p:nvPr/>
          </p:nvSpPr>
          <p:spPr>
            <a:xfrm>
              <a:off x="889000" y="1312453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03" name="Shape 303"/>
            <p:cNvSpPr/>
            <p:nvPr/>
          </p:nvSpPr>
          <p:spPr>
            <a:xfrm>
              <a:off x="465137" y="1171165"/>
              <a:ext cx="195264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04" name="Shape 304"/>
            <p:cNvSpPr/>
            <p:nvPr/>
          </p:nvSpPr>
          <p:spPr>
            <a:xfrm>
              <a:off x="352425" y="1472790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05" name="Shape 305"/>
            <p:cNvSpPr/>
            <p:nvPr/>
          </p:nvSpPr>
          <p:spPr>
            <a:xfrm>
              <a:off x="4686300" y="1309278"/>
              <a:ext cx="19685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06" name="Shape 306"/>
            <p:cNvSpPr/>
            <p:nvPr/>
          </p:nvSpPr>
          <p:spPr>
            <a:xfrm>
              <a:off x="4991100" y="1175928"/>
              <a:ext cx="196851" cy="8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07" name="Shape 307"/>
            <p:cNvSpPr/>
            <p:nvPr/>
          </p:nvSpPr>
          <p:spPr>
            <a:xfrm>
              <a:off x="5294312" y="1456915"/>
              <a:ext cx="196851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08" name="Shape 308"/>
            <p:cNvSpPr/>
            <p:nvPr/>
          </p:nvSpPr>
          <p:spPr>
            <a:xfrm>
              <a:off x="5584825" y="1315628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09" name="Shape 309"/>
            <p:cNvSpPr/>
            <p:nvPr/>
          </p:nvSpPr>
          <p:spPr>
            <a:xfrm>
              <a:off x="5899150" y="1167990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10" name="Shape 310"/>
            <p:cNvSpPr/>
            <p:nvPr/>
          </p:nvSpPr>
          <p:spPr>
            <a:xfrm>
              <a:off x="6851650" y="1179103"/>
              <a:ext cx="196851" cy="8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11" name="Shape 311"/>
            <p:cNvSpPr/>
            <p:nvPr/>
          </p:nvSpPr>
          <p:spPr>
            <a:xfrm>
              <a:off x="6296025" y="1477553"/>
              <a:ext cx="203200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12" name="Shape 312"/>
            <p:cNvSpPr/>
            <p:nvPr/>
          </p:nvSpPr>
          <p:spPr>
            <a:xfrm>
              <a:off x="6589712" y="1329915"/>
              <a:ext cx="20320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13" name="Shape 313"/>
            <p:cNvSpPr/>
            <p:nvPr/>
          </p:nvSpPr>
          <p:spPr>
            <a:xfrm>
              <a:off x="2138362" y="4576353"/>
              <a:ext cx="311151" cy="176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14" name="Shape 314"/>
            <p:cNvSpPr/>
            <p:nvPr/>
          </p:nvSpPr>
          <p:spPr>
            <a:xfrm>
              <a:off x="1225550" y="5149440"/>
              <a:ext cx="303213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15" name="Shape 315"/>
            <p:cNvSpPr/>
            <p:nvPr/>
          </p:nvSpPr>
          <p:spPr>
            <a:xfrm>
              <a:off x="3641725" y="3682590"/>
              <a:ext cx="266700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16" name="Shape 316"/>
            <p:cNvSpPr/>
            <p:nvPr/>
          </p:nvSpPr>
          <p:spPr>
            <a:xfrm>
              <a:off x="4237037" y="3328578"/>
              <a:ext cx="247651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17" name="Shape 317"/>
            <p:cNvSpPr/>
            <p:nvPr/>
          </p:nvSpPr>
          <p:spPr>
            <a:xfrm>
              <a:off x="4718049" y="3012665"/>
              <a:ext cx="2476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18" name="Shape 318"/>
            <p:cNvSpPr/>
            <p:nvPr/>
          </p:nvSpPr>
          <p:spPr>
            <a:xfrm>
              <a:off x="5259387" y="2672940"/>
              <a:ext cx="238126" cy="14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19" name="Shape 319"/>
            <p:cNvSpPr/>
            <p:nvPr/>
          </p:nvSpPr>
          <p:spPr>
            <a:xfrm>
              <a:off x="2962275" y="4111215"/>
              <a:ext cx="266700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20" name="Shape 320"/>
            <p:cNvSpPr/>
            <p:nvPr/>
          </p:nvSpPr>
          <p:spPr>
            <a:xfrm>
              <a:off x="5678487" y="2431640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21" name="Shape 321"/>
            <p:cNvSpPr/>
            <p:nvPr/>
          </p:nvSpPr>
          <p:spPr>
            <a:xfrm>
              <a:off x="6421437" y="1974440"/>
              <a:ext cx="212726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22" name="Shape 322"/>
            <p:cNvSpPr/>
            <p:nvPr/>
          </p:nvSpPr>
          <p:spPr>
            <a:xfrm>
              <a:off x="6061075" y="2203040"/>
              <a:ext cx="212725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23" name="Shape 323"/>
            <p:cNvSpPr/>
            <p:nvPr/>
          </p:nvSpPr>
          <p:spPr>
            <a:xfrm>
              <a:off x="6732587" y="1790290"/>
              <a:ext cx="203201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24" name="Shape 324"/>
            <p:cNvSpPr/>
            <p:nvPr/>
          </p:nvSpPr>
          <p:spPr>
            <a:xfrm>
              <a:off x="6989762" y="1629953"/>
              <a:ext cx="204789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25" name="Shape 325"/>
            <p:cNvSpPr/>
            <p:nvPr/>
          </p:nvSpPr>
          <p:spPr>
            <a:xfrm>
              <a:off x="7254875" y="1475965"/>
              <a:ext cx="196851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4A4A7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26" name="Shape 326"/>
            <p:cNvSpPr/>
            <p:nvPr/>
          </p:nvSpPr>
          <p:spPr>
            <a:xfrm>
              <a:off x="7502525" y="1321978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4A4A7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27" name="Shape 327"/>
            <p:cNvSpPr/>
            <p:nvPr/>
          </p:nvSpPr>
          <p:spPr>
            <a:xfrm>
              <a:off x="7727950" y="1177515"/>
              <a:ext cx="203200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28" name="Shape 328"/>
            <p:cNvSpPr/>
            <p:nvPr/>
          </p:nvSpPr>
          <p:spPr>
            <a:xfrm>
              <a:off x="7929562" y="1048928"/>
              <a:ext cx="17621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29" name="Shape 329"/>
            <p:cNvSpPr/>
            <p:nvPr/>
          </p:nvSpPr>
          <p:spPr>
            <a:xfrm>
              <a:off x="6191250" y="1047340"/>
              <a:ext cx="177800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30" name="Shape 330"/>
            <p:cNvSpPr/>
            <p:nvPr/>
          </p:nvSpPr>
          <p:spPr>
            <a:xfrm>
              <a:off x="5319712" y="1047340"/>
              <a:ext cx="17780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31" name="Shape 331"/>
            <p:cNvSpPr/>
            <p:nvPr/>
          </p:nvSpPr>
          <p:spPr>
            <a:xfrm>
              <a:off x="4821237" y="945740"/>
              <a:ext cx="176213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32" name="Shape 332"/>
            <p:cNvSpPr/>
            <p:nvPr/>
          </p:nvSpPr>
          <p:spPr>
            <a:xfrm>
              <a:off x="5106987" y="828265"/>
              <a:ext cx="17780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33" name="Shape 333"/>
            <p:cNvSpPr/>
            <p:nvPr/>
          </p:nvSpPr>
          <p:spPr>
            <a:xfrm>
              <a:off x="4897437" y="634590"/>
              <a:ext cx="17780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34" name="Shape 334"/>
            <p:cNvSpPr/>
            <p:nvPr/>
          </p:nvSpPr>
          <p:spPr>
            <a:xfrm>
              <a:off x="3981450" y="948915"/>
              <a:ext cx="177800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35" name="Shape 335"/>
            <p:cNvSpPr/>
            <p:nvPr/>
          </p:nvSpPr>
          <p:spPr>
            <a:xfrm>
              <a:off x="3756025" y="713965"/>
              <a:ext cx="177800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36" name="Shape 336"/>
            <p:cNvSpPr/>
            <p:nvPr/>
          </p:nvSpPr>
          <p:spPr>
            <a:xfrm>
              <a:off x="3429000" y="815565"/>
              <a:ext cx="177800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37" name="Shape 337"/>
            <p:cNvSpPr/>
            <p:nvPr/>
          </p:nvSpPr>
          <p:spPr>
            <a:xfrm>
              <a:off x="3640137" y="1066390"/>
              <a:ext cx="17621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38" name="Shape 338"/>
            <p:cNvSpPr/>
            <p:nvPr/>
          </p:nvSpPr>
          <p:spPr>
            <a:xfrm>
              <a:off x="1863725" y="1037815"/>
              <a:ext cx="177800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39" name="Shape 339"/>
            <p:cNvSpPr/>
            <p:nvPr/>
          </p:nvSpPr>
          <p:spPr>
            <a:xfrm>
              <a:off x="1073149" y="815565"/>
              <a:ext cx="176214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40" name="Shape 340"/>
            <p:cNvSpPr/>
            <p:nvPr/>
          </p:nvSpPr>
          <p:spPr>
            <a:xfrm>
              <a:off x="587374" y="933040"/>
              <a:ext cx="176214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41" name="Shape 341"/>
            <p:cNvSpPr/>
            <p:nvPr/>
          </p:nvSpPr>
          <p:spPr>
            <a:xfrm>
              <a:off x="350837" y="609190"/>
              <a:ext cx="17780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42" name="Shape 342"/>
            <p:cNvSpPr/>
            <p:nvPr/>
          </p:nvSpPr>
          <p:spPr>
            <a:xfrm>
              <a:off x="7307262" y="944153"/>
              <a:ext cx="168276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43" name="Shape 343"/>
            <p:cNvSpPr/>
            <p:nvPr/>
          </p:nvSpPr>
          <p:spPr>
            <a:xfrm>
              <a:off x="7099300" y="1063215"/>
              <a:ext cx="166688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44" name="Shape 344"/>
            <p:cNvSpPr/>
            <p:nvPr/>
          </p:nvSpPr>
          <p:spPr>
            <a:xfrm>
              <a:off x="6440487" y="929865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45" name="Shape 345"/>
            <p:cNvSpPr/>
            <p:nvPr/>
          </p:nvSpPr>
          <p:spPr>
            <a:xfrm>
              <a:off x="5605462" y="929865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46" name="Shape 346"/>
            <p:cNvSpPr/>
            <p:nvPr/>
          </p:nvSpPr>
          <p:spPr>
            <a:xfrm>
              <a:off x="4630737" y="726665"/>
              <a:ext cx="168276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47" name="Shape 347"/>
            <p:cNvSpPr/>
            <p:nvPr/>
          </p:nvSpPr>
          <p:spPr>
            <a:xfrm>
              <a:off x="4354512" y="537753"/>
              <a:ext cx="168276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48" name="Shape 348"/>
            <p:cNvSpPr/>
            <p:nvPr/>
          </p:nvSpPr>
          <p:spPr>
            <a:xfrm>
              <a:off x="4641849" y="436153"/>
              <a:ext cx="168276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49" name="Shape 349"/>
            <p:cNvSpPr/>
            <p:nvPr/>
          </p:nvSpPr>
          <p:spPr>
            <a:xfrm>
              <a:off x="3186112" y="428215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50" name="Shape 350"/>
            <p:cNvSpPr/>
            <p:nvPr/>
          </p:nvSpPr>
          <p:spPr>
            <a:xfrm>
              <a:off x="1830387" y="804453"/>
              <a:ext cx="168276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51" name="Shape 351"/>
            <p:cNvSpPr/>
            <p:nvPr/>
          </p:nvSpPr>
          <p:spPr>
            <a:xfrm>
              <a:off x="1416049" y="920340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52" name="Shape 352"/>
            <p:cNvSpPr/>
            <p:nvPr/>
          </p:nvSpPr>
          <p:spPr>
            <a:xfrm>
              <a:off x="955674" y="1044165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53" name="Shape 353"/>
            <p:cNvSpPr/>
            <p:nvPr/>
          </p:nvSpPr>
          <p:spPr>
            <a:xfrm>
              <a:off x="1111249" y="459965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54" name="Shape 354"/>
            <p:cNvSpPr/>
            <p:nvPr/>
          </p:nvSpPr>
          <p:spPr>
            <a:xfrm>
              <a:off x="2547937" y="444090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55" name="Shape 355"/>
            <p:cNvSpPr/>
            <p:nvPr/>
          </p:nvSpPr>
          <p:spPr>
            <a:xfrm>
              <a:off x="1881187" y="464728"/>
              <a:ext cx="166689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56" name="Shape 356"/>
            <p:cNvSpPr/>
            <p:nvPr/>
          </p:nvSpPr>
          <p:spPr>
            <a:xfrm>
              <a:off x="6661149" y="815565"/>
              <a:ext cx="176214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57" name="Shape 357"/>
            <p:cNvSpPr/>
            <p:nvPr/>
          </p:nvSpPr>
          <p:spPr>
            <a:xfrm>
              <a:off x="5622925" y="623478"/>
              <a:ext cx="177800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58" name="Shape 358"/>
            <p:cNvSpPr/>
            <p:nvPr/>
          </p:nvSpPr>
          <p:spPr>
            <a:xfrm>
              <a:off x="5365750" y="728253"/>
              <a:ext cx="177800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59" name="Shape 359"/>
            <p:cNvSpPr/>
            <p:nvPr/>
          </p:nvSpPr>
          <p:spPr>
            <a:xfrm>
              <a:off x="5141912" y="542515"/>
              <a:ext cx="177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60" name="Shape 360"/>
            <p:cNvSpPr/>
            <p:nvPr/>
          </p:nvSpPr>
          <p:spPr>
            <a:xfrm>
              <a:off x="3906837" y="445678"/>
              <a:ext cx="177801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61" name="Shape 361"/>
            <p:cNvSpPr/>
            <p:nvPr/>
          </p:nvSpPr>
          <p:spPr>
            <a:xfrm>
              <a:off x="4498974" y="1072740"/>
              <a:ext cx="176214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62" name="Shape 362"/>
            <p:cNvSpPr/>
            <p:nvPr/>
          </p:nvSpPr>
          <p:spPr>
            <a:xfrm>
              <a:off x="4319587" y="831440"/>
              <a:ext cx="177801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63" name="Shape 363"/>
            <p:cNvSpPr/>
            <p:nvPr/>
          </p:nvSpPr>
          <p:spPr>
            <a:xfrm>
              <a:off x="4073524" y="617128"/>
              <a:ext cx="176214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64" name="Shape 364"/>
            <p:cNvSpPr/>
            <p:nvPr/>
          </p:nvSpPr>
          <p:spPr>
            <a:xfrm>
              <a:off x="3630612" y="525053"/>
              <a:ext cx="177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65" name="Shape 365"/>
            <p:cNvSpPr/>
            <p:nvPr/>
          </p:nvSpPr>
          <p:spPr>
            <a:xfrm>
              <a:off x="3324224" y="621890"/>
              <a:ext cx="176214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66" name="Shape 366"/>
            <p:cNvSpPr/>
            <p:nvPr/>
          </p:nvSpPr>
          <p:spPr>
            <a:xfrm>
              <a:off x="3079750" y="929865"/>
              <a:ext cx="177800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67" name="Shape 367"/>
            <p:cNvSpPr/>
            <p:nvPr/>
          </p:nvSpPr>
          <p:spPr>
            <a:xfrm>
              <a:off x="2974974" y="718728"/>
              <a:ext cx="176214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68" name="Shape 368"/>
            <p:cNvSpPr/>
            <p:nvPr/>
          </p:nvSpPr>
          <p:spPr>
            <a:xfrm>
              <a:off x="2862262" y="520290"/>
              <a:ext cx="177801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69" name="Shape 369"/>
            <p:cNvSpPr/>
            <p:nvPr/>
          </p:nvSpPr>
          <p:spPr>
            <a:xfrm>
              <a:off x="2616200" y="823503"/>
              <a:ext cx="177800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70" name="Shape 370"/>
            <p:cNvSpPr/>
            <p:nvPr/>
          </p:nvSpPr>
          <p:spPr>
            <a:xfrm>
              <a:off x="2292350" y="909228"/>
              <a:ext cx="177800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71" name="Shape 371"/>
            <p:cNvSpPr/>
            <p:nvPr/>
          </p:nvSpPr>
          <p:spPr>
            <a:xfrm>
              <a:off x="2530475" y="612365"/>
              <a:ext cx="177800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72" name="Shape 372"/>
            <p:cNvSpPr/>
            <p:nvPr/>
          </p:nvSpPr>
          <p:spPr>
            <a:xfrm>
              <a:off x="2157412" y="717140"/>
              <a:ext cx="177801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73" name="Shape 373"/>
            <p:cNvSpPr/>
            <p:nvPr/>
          </p:nvSpPr>
          <p:spPr>
            <a:xfrm>
              <a:off x="2189162" y="542515"/>
              <a:ext cx="177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74" name="Shape 374"/>
            <p:cNvSpPr/>
            <p:nvPr/>
          </p:nvSpPr>
          <p:spPr>
            <a:xfrm>
              <a:off x="1820862" y="628240"/>
              <a:ext cx="176213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75" name="Shape 375"/>
            <p:cNvSpPr/>
            <p:nvPr/>
          </p:nvSpPr>
          <p:spPr>
            <a:xfrm>
              <a:off x="1495425" y="556803"/>
              <a:ext cx="177800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76" name="Shape 376"/>
            <p:cNvSpPr/>
            <p:nvPr/>
          </p:nvSpPr>
          <p:spPr>
            <a:xfrm>
              <a:off x="1492249" y="707615"/>
              <a:ext cx="176214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77" name="Shape 377"/>
            <p:cNvSpPr/>
            <p:nvPr/>
          </p:nvSpPr>
          <p:spPr>
            <a:xfrm>
              <a:off x="1182687" y="634590"/>
              <a:ext cx="177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78" name="Shape 378"/>
            <p:cNvSpPr/>
            <p:nvPr/>
          </p:nvSpPr>
          <p:spPr>
            <a:xfrm>
              <a:off x="755649" y="733015"/>
              <a:ext cx="176214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79" name="Shape 379"/>
            <p:cNvSpPr/>
            <p:nvPr/>
          </p:nvSpPr>
          <p:spPr>
            <a:xfrm>
              <a:off x="792162" y="523465"/>
              <a:ext cx="177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80" name="Shape 380"/>
            <p:cNvSpPr/>
            <p:nvPr/>
          </p:nvSpPr>
          <p:spPr>
            <a:xfrm>
              <a:off x="292099" y="860015"/>
              <a:ext cx="176214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81" name="Shape 381"/>
            <p:cNvSpPr/>
            <p:nvPr/>
          </p:nvSpPr>
          <p:spPr>
            <a:xfrm>
              <a:off x="1465262" y="366303"/>
              <a:ext cx="160338" cy="60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82" name="Shape 382"/>
            <p:cNvSpPr/>
            <p:nvPr/>
          </p:nvSpPr>
          <p:spPr>
            <a:xfrm>
              <a:off x="2232024" y="385353"/>
              <a:ext cx="160339" cy="61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83" name="Shape 383"/>
            <p:cNvSpPr/>
            <p:nvPr/>
          </p:nvSpPr>
          <p:spPr>
            <a:xfrm>
              <a:off x="2863849" y="377415"/>
              <a:ext cx="160339" cy="60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84" name="Shape 384"/>
            <p:cNvSpPr/>
            <p:nvPr/>
          </p:nvSpPr>
          <p:spPr>
            <a:xfrm>
              <a:off x="3462337" y="366303"/>
              <a:ext cx="158751" cy="61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85" name="Shape 385"/>
            <p:cNvSpPr/>
            <p:nvPr/>
          </p:nvSpPr>
          <p:spPr>
            <a:xfrm>
              <a:off x="3786187" y="271053"/>
              <a:ext cx="160338" cy="61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86" name="Shape 386"/>
            <p:cNvSpPr/>
            <p:nvPr/>
          </p:nvSpPr>
          <p:spPr>
            <a:xfrm>
              <a:off x="4232274" y="356778"/>
              <a:ext cx="160339" cy="61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87" name="Shape 387"/>
            <p:cNvSpPr/>
            <p:nvPr/>
          </p:nvSpPr>
          <p:spPr>
            <a:xfrm>
              <a:off x="2749549" y="1031465"/>
              <a:ext cx="168276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88" name="Shape 388"/>
            <p:cNvSpPr/>
            <p:nvPr/>
          </p:nvSpPr>
          <p:spPr>
            <a:xfrm>
              <a:off x="4162425" y="1183865"/>
              <a:ext cx="195263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89" name="Shape 389"/>
            <p:cNvSpPr/>
            <p:nvPr/>
          </p:nvSpPr>
          <p:spPr>
            <a:xfrm>
              <a:off x="5848350" y="820328"/>
              <a:ext cx="177800" cy="8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90" name="Shape 390"/>
            <p:cNvSpPr/>
            <p:nvPr/>
          </p:nvSpPr>
          <p:spPr>
            <a:xfrm>
              <a:off x="6121399" y="701265"/>
              <a:ext cx="176214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91" name="Shape 391"/>
            <p:cNvSpPr/>
            <p:nvPr/>
          </p:nvSpPr>
          <p:spPr>
            <a:xfrm>
              <a:off x="3490912" y="218665"/>
              <a:ext cx="125414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92" name="Shape 392"/>
            <p:cNvSpPr/>
            <p:nvPr/>
          </p:nvSpPr>
          <p:spPr>
            <a:xfrm>
              <a:off x="2109787" y="218665"/>
              <a:ext cx="125414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93" name="Shape 393"/>
            <p:cNvSpPr/>
            <p:nvPr/>
          </p:nvSpPr>
          <p:spPr>
            <a:xfrm>
              <a:off x="2438400" y="156753"/>
              <a:ext cx="125413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94" name="Shape 394"/>
            <p:cNvSpPr/>
            <p:nvPr/>
          </p:nvSpPr>
          <p:spPr>
            <a:xfrm>
              <a:off x="2722562" y="85315"/>
              <a:ext cx="131763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95" name="Shape 395"/>
            <p:cNvSpPr/>
            <p:nvPr/>
          </p:nvSpPr>
          <p:spPr>
            <a:xfrm>
              <a:off x="3148012" y="156753"/>
              <a:ext cx="133351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96" name="Shape 396"/>
            <p:cNvSpPr/>
            <p:nvPr/>
          </p:nvSpPr>
          <p:spPr>
            <a:xfrm>
              <a:off x="2833687" y="242478"/>
              <a:ext cx="131763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97" name="Shape 397"/>
            <p:cNvSpPr/>
            <p:nvPr/>
          </p:nvSpPr>
          <p:spPr>
            <a:xfrm>
              <a:off x="3140075" y="296453"/>
              <a:ext cx="150813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98" name="Shape 398"/>
            <p:cNvSpPr/>
            <p:nvPr/>
          </p:nvSpPr>
          <p:spPr>
            <a:xfrm>
              <a:off x="2549525" y="304390"/>
              <a:ext cx="141288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99" name="Shape 399"/>
            <p:cNvSpPr/>
            <p:nvPr/>
          </p:nvSpPr>
          <p:spPr>
            <a:xfrm>
              <a:off x="1811337" y="290103"/>
              <a:ext cx="160338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00" name="Shape 400"/>
            <p:cNvSpPr/>
            <p:nvPr/>
          </p:nvSpPr>
          <p:spPr>
            <a:xfrm>
              <a:off x="3251199" y="5170078"/>
              <a:ext cx="309564" cy="166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01" name="Shape 401"/>
            <p:cNvSpPr/>
            <p:nvPr/>
          </p:nvSpPr>
          <p:spPr>
            <a:xfrm>
              <a:off x="4008437" y="4604928"/>
              <a:ext cx="3111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02" name="Shape 402"/>
            <p:cNvSpPr/>
            <p:nvPr/>
          </p:nvSpPr>
          <p:spPr>
            <a:xfrm>
              <a:off x="5243512" y="3731803"/>
              <a:ext cx="266701" cy="15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03" name="Shape 403"/>
            <p:cNvSpPr/>
            <p:nvPr/>
          </p:nvSpPr>
          <p:spPr>
            <a:xfrm>
              <a:off x="5738812" y="3349215"/>
              <a:ext cx="249238" cy="141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04" name="Shape 404"/>
            <p:cNvSpPr/>
            <p:nvPr/>
          </p:nvSpPr>
          <p:spPr>
            <a:xfrm>
              <a:off x="4694237" y="4138203"/>
              <a:ext cx="266701" cy="15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05" name="Shape 405"/>
            <p:cNvSpPr/>
            <p:nvPr/>
          </p:nvSpPr>
          <p:spPr>
            <a:xfrm>
              <a:off x="6245224" y="2995203"/>
              <a:ext cx="239714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06" name="Shape 406"/>
            <p:cNvSpPr/>
            <p:nvPr/>
          </p:nvSpPr>
          <p:spPr>
            <a:xfrm>
              <a:off x="6596062" y="2706278"/>
              <a:ext cx="247651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07" name="Shape 407"/>
            <p:cNvSpPr/>
            <p:nvPr/>
          </p:nvSpPr>
          <p:spPr>
            <a:xfrm>
              <a:off x="6972300" y="2450690"/>
              <a:ext cx="212725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08" name="Shape 408"/>
            <p:cNvSpPr/>
            <p:nvPr/>
          </p:nvSpPr>
          <p:spPr>
            <a:xfrm>
              <a:off x="7583487" y="1987140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1314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09" name="Shape 409"/>
            <p:cNvSpPr/>
            <p:nvPr/>
          </p:nvSpPr>
          <p:spPr>
            <a:xfrm>
              <a:off x="7299325" y="2209390"/>
              <a:ext cx="220663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10" name="Shape 410"/>
            <p:cNvSpPr/>
            <p:nvPr/>
          </p:nvSpPr>
          <p:spPr>
            <a:xfrm>
              <a:off x="7823200" y="1825215"/>
              <a:ext cx="203200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11" name="Shape 411"/>
            <p:cNvSpPr/>
            <p:nvPr/>
          </p:nvSpPr>
          <p:spPr>
            <a:xfrm>
              <a:off x="8054975" y="1645828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12" name="Shape 412"/>
            <p:cNvSpPr/>
            <p:nvPr/>
          </p:nvSpPr>
          <p:spPr>
            <a:xfrm>
              <a:off x="8296275" y="1479140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4A4A7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13" name="Shape 413"/>
            <p:cNvSpPr/>
            <p:nvPr/>
          </p:nvSpPr>
          <p:spPr>
            <a:xfrm>
              <a:off x="8480425" y="1339440"/>
              <a:ext cx="196851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4A4A7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14" name="Shape 414"/>
            <p:cNvSpPr/>
            <p:nvPr/>
          </p:nvSpPr>
          <p:spPr>
            <a:xfrm>
              <a:off x="8672512" y="1191803"/>
              <a:ext cx="195264" cy="8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4A4A7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15" name="Shape 415"/>
            <p:cNvSpPr/>
            <p:nvPr/>
          </p:nvSpPr>
          <p:spPr>
            <a:xfrm>
              <a:off x="5270499" y="5239928"/>
              <a:ext cx="311151" cy="168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16" name="Shape 416"/>
            <p:cNvSpPr/>
            <p:nvPr/>
          </p:nvSpPr>
          <p:spPr>
            <a:xfrm>
              <a:off x="5899149" y="4639853"/>
              <a:ext cx="311151" cy="176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17" name="Shape 417"/>
            <p:cNvSpPr/>
            <p:nvPr/>
          </p:nvSpPr>
          <p:spPr>
            <a:xfrm>
              <a:off x="7680324" y="4658903"/>
              <a:ext cx="319089" cy="168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28283C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18" name="Shape 418"/>
            <p:cNvSpPr/>
            <p:nvPr/>
          </p:nvSpPr>
          <p:spPr>
            <a:xfrm>
              <a:off x="7232649" y="5205003"/>
              <a:ext cx="311151" cy="166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28283C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19" name="Shape 419"/>
            <p:cNvSpPr/>
            <p:nvPr/>
          </p:nvSpPr>
          <p:spPr>
            <a:xfrm>
              <a:off x="6435725" y="4168365"/>
              <a:ext cx="26670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20" name="Shape 420"/>
            <p:cNvSpPr/>
            <p:nvPr/>
          </p:nvSpPr>
          <p:spPr>
            <a:xfrm>
              <a:off x="6870699" y="3763553"/>
              <a:ext cx="265114" cy="15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21" name="Shape 421"/>
            <p:cNvSpPr/>
            <p:nvPr/>
          </p:nvSpPr>
          <p:spPr>
            <a:xfrm>
              <a:off x="8110537" y="4203290"/>
              <a:ext cx="265113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28283C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22" name="Shape 422"/>
            <p:cNvSpPr/>
            <p:nvPr/>
          </p:nvSpPr>
          <p:spPr>
            <a:xfrm>
              <a:off x="7331074" y="3338103"/>
              <a:ext cx="247651" cy="131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23" name="Shape 423"/>
            <p:cNvSpPr/>
            <p:nvPr/>
          </p:nvSpPr>
          <p:spPr>
            <a:xfrm>
              <a:off x="8505825" y="3723865"/>
              <a:ext cx="266700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24" name="Shape 424"/>
            <p:cNvSpPr/>
            <p:nvPr/>
          </p:nvSpPr>
          <p:spPr>
            <a:xfrm>
              <a:off x="8829674" y="3347628"/>
              <a:ext cx="247651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28283C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25" name="Shape 425"/>
            <p:cNvSpPr/>
            <p:nvPr/>
          </p:nvSpPr>
          <p:spPr>
            <a:xfrm>
              <a:off x="7678737" y="3020603"/>
              <a:ext cx="247651" cy="131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26" name="Shape 426"/>
            <p:cNvSpPr/>
            <p:nvPr/>
          </p:nvSpPr>
          <p:spPr>
            <a:xfrm>
              <a:off x="7986712" y="2726915"/>
              <a:ext cx="2476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27" name="Shape 427"/>
            <p:cNvSpPr/>
            <p:nvPr/>
          </p:nvSpPr>
          <p:spPr>
            <a:xfrm>
              <a:off x="8745537" y="2034765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28" name="Shape 428"/>
            <p:cNvSpPr/>
            <p:nvPr/>
          </p:nvSpPr>
          <p:spPr>
            <a:xfrm>
              <a:off x="8296275" y="2450690"/>
              <a:ext cx="222250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29" name="Shape 429"/>
            <p:cNvSpPr/>
            <p:nvPr/>
          </p:nvSpPr>
          <p:spPr>
            <a:xfrm>
              <a:off x="8545512" y="2231615"/>
              <a:ext cx="212726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30" name="Shape 430"/>
            <p:cNvSpPr/>
            <p:nvPr/>
          </p:nvSpPr>
          <p:spPr>
            <a:xfrm>
              <a:off x="8963025" y="1845853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A3A5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31" name="Shape 431"/>
            <p:cNvSpPr/>
            <p:nvPr/>
          </p:nvSpPr>
          <p:spPr>
            <a:xfrm>
              <a:off x="9134475" y="1652178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A3A5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32" name="Shape 432"/>
            <p:cNvSpPr/>
            <p:nvPr/>
          </p:nvSpPr>
          <p:spPr>
            <a:xfrm>
              <a:off x="9093199" y="3031715"/>
              <a:ext cx="247651" cy="1317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33" name="Shape 433"/>
            <p:cNvSpPr/>
            <p:nvPr/>
          </p:nvSpPr>
          <p:spPr>
            <a:xfrm>
              <a:off x="0" y="3325403"/>
              <a:ext cx="238125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34" name="Shape 434"/>
            <p:cNvSpPr/>
            <p:nvPr/>
          </p:nvSpPr>
          <p:spPr>
            <a:xfrm>
              <a:off x="106362" y="2709453"/>
              <a:ext cx="247651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35" name="Shape 435"/>
            <p:cNvSpPr/>
            <p:nvPr/>
          </p:nvSpPr>
          <p:spPr>
            <a:xfrm>
              <a:off x="88899" y="1056865"/>
              <a:ext cx="168276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36" name="Shape 436"/>
            <p:cNvSpPr/>
            <p:nvPr/>
          </p:nvSpPr>
          <p:spPr>
            <a:xfrm>
              <a:off x="9031287" y="5143090"/>
              <a:ext cx="319088" cy="168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28283C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</p:grpSp>
      <p:sp>
        <p:nvSpPr>
          <p:cNvPr id="438" name="Shape 438"/>
          <p:cNvSpPr>
            <a:spLocks noGrp="1"/>
          </p:cNvSpPr>
          <p:nvPr>
            <p:ph type="title"/>
          </p:nvPr>
        </p:nvSpPr>
        <p:spPr>
          <a:xfrm>
            <a:off x="975360" y="185138"/>
            <a:ext cx="11054080" cy="4908409"/>
          </a:xfrm>
          <a:prstGeom prst="rect">
            <a:avLst/>
          </a:prstGeom>
        </p:spPr>
        <p:txBody>
          <a:bodyPr anchor="b"/>
          <a:lstStyle>
            <a:lvl1pPr>
              <a:defRPr sz="7680">
                <a:effectLst>
                  <a:outerShdw blurRad="12700" dist="38100" dir="2700000" rotWithShape="0">
                    <a:srgbClr val="000000"/>
                  </a:outerShdw>
                </a:effectLst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7680">
                <a:solidFill>
                  <a:srgbClr val="DFDEF6"/>
                </a:solidFill>
                <a:effectLst>
                  <a:outerShdw blurRad="12700" dist="38100" dir="2700000" rotWithShape="0">
                    <a:srgbClr val="000000"/>
                  </a:outerShdw>
                </a:effectLst>
              </a:rPr>
              <a:t>Title Text</a:t>
            </a:r>
          </a:p>
        </p:txBody>
      </p:sp>
      <p:sp>
        <p:nvSpPr>
          <p:cNvPr id="439" name="Shape 439"/>
          <p:cNvSpPr>
            <a:spLocks noGrp="1"/>
          </p:cNvSpPr>
          <p:nvPr>
            <p:ph type="body" idx="1"/>
          </p:nvPr>
        </p:nvSpPr>
        <p:spPr>
          <a:xfrm>
            <a:off x="1950720" y="5527040"/>
            <a:ext cx="9103360" cy="422656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650230" algn="ctr">
              <a:buSzTx/>
              <a:buNone/>
            </a:lvl2pPr>
            <a:lvl3pPr marL="0" indent="1300460" algn="ctr">
              <a:buSzTx/>
              <a:buNone/>
            </a:lvl3pPr>
            <a:lvl4pPr marL="0" indent="1950690" algn="ctr">
              <a:buSzTx/>
              <a:buNone/>
            </a:lvl4pPr>
            <a:lvl5pPr marL="0" indent="2600919" algn="ctr"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Five</a:t>
            </a:r>
          </a:p>
        </p:txBody>
      </p:sp>
      <p:sp>
        <p:nvSpPr>
          <p:cNvPr id="440" name="Shape 4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8784428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‹Nº›</a:t>
            </a:fld>
            <a:endParaRPr/>
          </a:p>
        </p:txBody>
      </p:sp>
      <p:sp>
        <p:nvSpPr>
          <p:cNvPr id="443" name="Shape 4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6258">
                <a:solidFill>
                  <a:srgbClr val="DFDEF6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409648676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hape 4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‹Nº›</a:t>
            </a:fld>
            <a:endParaRPr/>
          </a:p>
        </p:txBody>
      </p:sp>
      <p:sp>
        <p:nvSpPr>
          <p:cNvPr id="446" name="Shape 4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6258">
                <a:solidFill>
                  <a:srgbClr val="DFDEF6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Title Text</a:t>
            </a:r>
          </a:p>
        </p:txBody>
      </p:sp>
      <p:sp>
        <p:nvSpPr>
          <p:cNvPr id="447" name="Shape 44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3pPr>
              <a:buBlip>
                <a:blip r:embed="rId2"/>
              </a:buBlip>
            </a:lvl3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14416187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ínea"/>
          <p:cNvSpPr/>
          <p:nvPr/>
        </p:nvSpPr>
        <p:spPr>
          <a:xfrm>
            <a:off x="7543800" y="7975599"/>
            <a:ext cx="1" cy="14225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" name="Imagen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7594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" name="Texto del título"/>
          <p:cNvSpPr txBox="1">
            <a:spLocks noGrp="1"/>
          </p:cNvSpPr>
          <p:nvPr>
            <p:ph type="title"/>
          </p:nvPr>
        </p:nvSpPr>
        <p:spPr>
          <a:xfrm>
            <a:off x="1409700" y="7785100"/>
            <a:ext cx="5791200" cy="1701800"/>
          </a:xfrm>
          <a:prstGeom prst="rect">
            <a:avLst/>
          </a:prstGeom>
        </p:spPr>
        <p:txBody>
          <a:bodyPr anchor="ctr"/>
          <a:lstStyle>
            <a:lvl1pPr algn="r"/>
          </a:lstStyle>
          <a:p>
            <a:r>
              <a:t>Texto del título</a:t>
            </a:r>
          </a:p>
        </p:txBody>
      </p:sp>
      <p:sp>
        <p:nvSpPr>
          <p:cNvPr id="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7848600" y="8470900"/>
            <a:ext cx="4953000" cy="508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o del título"/>
          <p:cNvSpPr txBox="1">
            <a:spLocks noGrp="1"/>
          </p:cNvSpPr>
          <p:nvPr>
            <p:ph type="title"/>
          </p:nvPr>
        </p:nvSpPr>
        <p:spPr>
          <a:xfrm>
            <a:off x="571500" y="3289300"/>
            <a:ext cx="11861800" cy="3175000"/>
          </a:xfrm>
          <a:prstGeom prst="rect">
            <a:avLst/>
          </a:prstGeom>
        </p:spPr>
        <p:txBody>
          <a:bodyPr anchor="ctr"/>
          <a:lstStyle/>
          <a:p>
            <a:r>
              <a:t>Texto del título</a:t>
            </a:r>
          </a:p>
        </p:txBody>
      </p:sp>
      <p:sp>
        <p:nvSpPr>
          <p:cNvPr id="3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ínea"/>
          <p:cNvSpPr/>
          <p:nvPr/>
        </p:nvSpPr>
        <p:spPr>
          <a:xfrm>
            <a:off x="571500" y="4864100"/>
            <a:ext cx="5334476" cy="58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2" name="Imagen"/>
          <p:cNvSpPr>
            <a:spLocks noGrp="1"/>
          </p:cNvSpPr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3" name="Texto del título"/>
          <p:cNvSpPr txBox="1">
            <a:spLocks noGrp="1"/>
          </p:cNvSpPr>
          <p:nvPr>
            <p:ph type="title"/>
          </p:nvPr>
        </p:nvSpPr>
        <p:spPr>
          <a:xfrm>
            <a:off x="571500" y="1435100"/>
            <a:ext cx="5334000" cy="317500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571500" y="5130800"/>
            <a:ext cx="5334000" cy="3175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6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Línea"/>
          <p:cNvSpPr/>
          <p:nvPr/>
        </p:nvSpPr>
        <p:spPr>
          <a:xfrm>
            <a:off x="571500" y="1968500"/>
            <a:ext cx="5073394" cy="133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0" name="Imagen"/>
          <p:cNvSpPr>
            <a:spLocks noGrp="1"/>
          </p:cNvSpPr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71" name="Texto del título"/>
          <p:cNvSpPr txBox="1">
            <a:spLocks noGrp="1"/>
          </p:cNvSpPr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72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71500" y="2222500"/>
            <a:ext cx="5080000" cy="6667500"/>
          </a:xfrm>
          <a:prstGeom prst="rect">
            <a:avLst/>
          </a:prstGeom>
        </p:spPr>
        <p:txBody>
          <a:bodyPr/>
          <a:lstStyle>
            <a:lvl1pPr marL="330200" indent="-330200">
              <a:spcBef>
                <a:spcPts val="3000"/>
              </a:spcBef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660400" indent="-330200">
              <a:spcBef>
                <a:spcPts val="3000"/>
              </a:spcBef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990600" indent="-330200">
              <a:spcBef>
                <a:spcPts val="3000"/>
              </a:spcBef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20800" indent="-330200">
              <a:spcBef>
                <a:spcPts val="3000"/>
              </a:spcBef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651000" indent="-330200">
              <a:spcBef>
                <a:spcPts val="3000"/>
              </a:spcBef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3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510743" y="9199778"/>
            <a:ext cx="312014" cy="299822"/>
          </a:xfrm>
          <a:prstGeom prst="rect">
            <a:avLst/>
          </a:prstGeom>
        </p:spPr>
        <p:txBody>
          <a:bodyPr/>
          <a:lstStyle>
            <a:lvl1pPr algn="l"/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Nivel de texto 1…"/>
          <p:cNvSpPr txBox="1">
            <a:spLocks noGrp="1"/>
          </p:cNvSpPr>
          <p:nvPr>
            <p:ph type="body" idx="1"/>
          </p:nvPr>
        </p:nvSpPr>
        <p:spPr>
          <a:xfrm>
            <a:off x="889000" y="889000"/>
            <a:ext cx="11214100" cy="7962900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Línea"/>
          <p:cNvSpPr/>
          <p:nvPr/>
        </p:nvSpPr>
        <p:spPr>
          <a:xfrm flipH="1">
            <a:off x="9055098" y="508000"/>
            <a:ext cx="128" cy="7975631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9" name="Línea"/>
          <p:cNvSpPr/>
          <p:nvPr/>
        </p:nvSpPr>
        <p:spPr>
          <a:xfrm>
            <a:off x="9055096" y="4464050"/>
            <a:ext cx="3448503" cy="5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0" name="Imagen"/>
          <p:cNvSpPr>
            <a:spLocks noGrp="1"/>
          </p:cNvSpPr>
          <p:nvPr>
            <p:ph type="pic" sz="quarter" idx="13"/>
          </p:nvPr>
        </p:nvSpPr>
        <p:spPr>
          <a:xfrm>
            <a:off x="9220200" y="4622800"/>
            <a:ext cx="3276600" cy="386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1" name="Imagen"/>
          <p:cNvSpPr>
            <a:spLocks noGrp="1"/>
          </p:cNvSpPr>
          <p:nvPr>
            <p:ph type="pic" sz="quarter" idx="14"/>
          </p:nvPr>
        </p:nvSpPr>
        <p:spPr>
          <a:xfrm>
            <a:off x="9220200" y="508000"/>
            <a:ext cx="3276600" cy="3797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2" name="Imagen"/>
          <p:cNvSpPr>
            <a:spLocks noGrp="1"/>
          </p:cNvSpPr>
          <p:nvPr>
            <p:ph type="pic" idx="15"/>
          </p:nvPr>
        </p:nvSpPr>
        <p:spPr>
          <a:xfrm>
            <a:off x="520700" y="508000"/>
            <a:ext cx="8369300" cy="7975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3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520700" y="8661400"/>
            <a:ext cx="8369300" cy="939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ínea"/>
          <p:cNvSpPr/>
          <p:nvPr/>
        </p:nvSpPr>
        <p:spPr>
          <a:xfrm>
            <a:off x="571500" y="1968500"/>
            <a:ext cx="11868106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" name="Texto del título"/>
          <p:cNvSpPr txBox="1">
            <a:spLocks noGrp="1"/>
          </p:cNvSpPr>
          <p:nvPr>
            <p:ph type="title"/>
          </p:nvPr>
        </p:nvSpPr>
        <p:spPr>
          <a:xfrm>
            <a:off x="571500" y="330200"/>
            <a:ext cx="11861800" cy="1397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268199" y="9199778"/>
            <a:ext cx="312015" cy="29982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>
              <a:defRPr sz="14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  <p:sp>
        <p:nvSpPr>
          <p:cNvPr id="5" name="Nivel de texto 1…"/>
          <p:cNvSpPr txBox="1">
            <a:spLocks noGrp="1"/>
          </p:cNvSpPr>
          <p:nvPr>
            <p:ph type="body" idx="1"/>
          </p:nvPr>
        </p:nvSpPr>
        <p:spPr>
          <a:xfrm>
            <a:off x="571500" y="2222500"/>
            <a:ext cx="11861800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9pPr>
    </p:titleStyle>
    <p:bodyStyle>
      <a:lvl1pPr marL="304800" marR="0" indent="-304800" algn="l" defTabSz="5842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75000"/>
        <a:buFont typeface="Helvetica Neue"/>
        <a:buChar char="•"/>
        <a:tabLst/>
        <a:defRPr sz="2400" b="0" i="0" u="none" strike="noStrike" cap="none" spc="0" baseline="0">
          <a:ln>
            <a:noFill/>
          </a:ln>
          <a:solidFill>
            <a:schemeClr val="accent6">
              <a:hueOff val="-10521704"/>
              <a:satOff val="-11099"/>
              <a:lumOff val="-7127"/>
            </a:schemeClr>
          </a:solidFill>
          <a:uFillTx/>
          <a:latin typeface="+mn-lt"/>
          <a:ea typeface="+mn-ea"/>
          <a:cs typeface="+mn-cs"/>
          <a:sym typeface="Helvetica Neue Light"/>
        </a:defRPr>
      </a:lvl1pPr>
      <a:lvl2pPr marL="762000" marR="0" indent="-304800" algn="l" defTabSz="5842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75000"/>
        <a:buFont typeface="Helvetica Neue"/>
        <a:buChar char="•"/>
        <a:tabLst/>
        <a:defRPr sz="2400" b="0" i="0" u="none" strike="noStrike" cap="none" spc="0" baseline="0">
          <a:ln>
            <a:noFill/>
          </a:ln>
          <a:solidFill>
            <a:schemeClr val="accent6">
              <a:hueOff val="-10521704"/>
              <a:satOff val="-11099"/>
              <a:lumOff val="-7127"/>
            </a:schemeClr>
          </a:solidFill>
          <a:uFillTx/>
          <a:latin typeface="+mn-lt"/>
          <a:ea typeface="+mn-ea"/>
          <a:cs typeface="+mn-cs"/>
          <a:sym typeface="Helvetica Neue Light"/>
        </a:defRPr>
      </a:lvl2pPr>
      <a:lvl3pPr marL="1219200" marR="0" indent="-304800" algn="l" defTabSz="5842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75000"/>
        <a:buFont typeface="Helvetica Neue"/>
        <a:buChar char="•"/>
        <a:tabLst/>
        <a:defRPr sz="2400" b="0" i="0" u="none" strike="noStrike" cap="none" spc="0" baseline="0">
          <a:ln>
            <a:noFill/>
          </a:ln>
          <a:solidFill>
            <a:schemeClr val="accent6">
              <a:hueOff val="-10521704"/>
              <a:satOff val="-11099"/>
              <a:lumOff val="-7127"/>
            </a:schemeClr>
          </a:solidFill>
          <a:uFillTx/>
          <a:latin typeface="+mn-lt"/>
          <a:ea typeface="+mn-ea"/>
          <a:cs typeface="+mn-cs"/>
          <a:sym typeface="Helvetica Neue Light"/>
        </a:defRPr>
      </a:lvl3pPr>
      <a:lvl4pPr marL="1676400" marR="0" indent="-304800" algn="l" defTabSz="5842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75000"/>
        <a:buFont typeface="Helvetica Neue"/>
        <a:buChar char="•"/>
        <a:tabLst/>
        <a:defRPr sz="2400" b="0" i="0" u="none" strike="noStrike" cap="none" spc="0" baseline="0">
          <a:ln>
            <a:noFill/>
          </a:ln>
          <a:solidFill>
            <a:schemeClr val="accent6">
              <a:hueOff val="-10521704"/>
              <a:satOff val="-11099"/>
              <a:lumOff val="-7127"/>
            </a:schemeClr>
          </a:solidFill>
          <a:uFillTx/>
          <a:latin typeface="+mn-lt"/>
          <a:ea typeface="+mn-ea"/>
          <a:cs typeface="+mn-cs"/>
          <a:sym typeface="Helvetica Neue Light"/>
        </a:defRPr>
      </a:lvl4pPr>
      <a:lvl5pPr marL="2133600" marR="0" indent="-304800" algn="l" defTabSz="5842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75000"/>
        <a:buFont typeface="Helvetica Neue"/>
        <a:buChar char="•"/>
        <a:tabLst/>
        <a:defRPr sz="2400" b="0" i="0" u="none" strike="noStrike" cap="none" spc="0" baseline="0">
          <a:ln>
            <a:noFill/>
          </a:ln>
          <a:solidFill>
            <a:schemeClr val="accent6">
              <a:hueOff val="-10521704"/>
              <a:satOff val="-11099"/>
              <a:lumOff val="-7127"/>
            </a:schemeClr>
          </a:solidFill>
          <a:uFillTx/>
          <a:latin typeface="+mn-lt"/>
          <a:ea typeface="+mn-ea"/>
          <a:cs typeface="+mn-cs"/>
          <a:sym typeface="Helvetica Neue Light"/>
        </a:defRPr>
      </a:lvl5pPr>
      <a:lvl6pPr marL="2590800" marR="0" indent="-304800" algn="l" defTabSz="5842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75000"/>
        <a:buFont typeface="Helvetica Neue"/>
        <a:buChar char="•"/>
        <a:tabLst/>
        <a:defRPr sz="2400" b="0" i="0" u="none" strike="noStrike" cap="none" spc="0" baseline="0">
          <a:ln>
            <a:noFill/>
          </a:ln>
          <a:solidFill>
            <a:schemeClr val="accent6">
              <a:hueOff val="-10521704"/>
              <a:satOff val="-11099"/>
              <a:lumOff val="-7127"/>
            </a:schemeClr>
          </a:solidFill>
          <a:uFillTx/>
          <a:latin typeface="+mn-lt"/>
          <a:ea typeface="+mn-ea"/>
          <a:cs typeface="+mn-cs"/>
          <a:sym typeface="Helvetica Neue Light"/>
        </a:defRPr>
      </a:lvl6pPr>
      <a:lvl7pPr marL="3048000" marR="0" indent="-304800" algn="l" defTabSz="5842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75000"/>
        <a:buFont typeface="Helvetica Neue"/>
        <a:buChar char="•"/>
        <a:tabLst/>
        <a:defRPr sz="2400" b="0" i="0" u="none" strike="noStrike" cap="none" spc="0" baseline="0">
          <a:ln>
            <a:noFill/>
          </a:ln>
          <a:solidFill>
            <a:schemeClr val="accent6">
              <a:hueOff val="-10521704"/>
              <a:satOff val="-11099"/>
              <a:lumOff val="-7127"/>
            </a:schemeClr>
          </a:solidFill>
          <a:uFillTx/>
          <a:latin typeface="+mn-lt"/>
          <a:ea typeface="+mn-ea"/>
          <a:cs typeface="+mn-cs"/>
          <a:sym typeface="Helvetica Neue Light"/>
        </a:defRPr>
      </a:lvl7pPr>
      <a:lvl8pPr marL="3505200" marR="0" indent="-304800" algn="l" defTabSz="5842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75000"/>
        <a:buFont typeface="Helvetica Neue"/>
        <a:buChar char="•"/>
        <a:tabLst/>
        <a:defRPr sz="2400" b="0" i="0" u="none" strike="noStrike" cap="none" spc="0" baseline="0">
          <a:ln>
            <a:noFill/>
          </a:ln>
          <a:solidFill>
            <a:schemeClr val="accent6">
              <a:hueOff val="-10521704"/>
              <a:satOff val="-11099"/>
              <a:lumOff val="-7127"/>
            </a:schemeClr>
          </a:solidFill>
          <a:uFillTx/>
          <a:latin typeface="+mn-lt"/>
          <a:ea typeface="+mn-ea"/>
          <a:cs typeface="+mn-cs"/>
          <a:sym typeface="Helvetica Neue Light"/>
        </a:defRPr>
      </a:lvl8pPr>
      <a:lvl9pPr marL="3962400" marR="0" indent="-304800" algn="l" defTabSz="5842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75000"/>
        <a:buFont typeface="Helvetica Neue"/>
        <a:buChar char="•"/>
        <a:tabLst/>
        <a:defRPr sz="2400" b="0" i="0" u="none" strike="noStrike" cap="none" spc="0" baseline="0">
          <a:ln>
            <a:noFill/>
          </a:ln>
          <a:solidFill>
            <a:schemeClr val="accent6">
              <a:hueOff val="-10521704"/>
              <a:satOff val="-11099"/>
              <a:lumOff val="-7127"/>
            </a:schemeClr>
          </a:solidFill>
          <a:uFillTx/>
          <a:latin typeface="+mn-lt"/>
          <a:ea typeface="+mn-ea"/>
          <a:cs typeface="+mn-cs"/>
          <a:sym typeface="Helvetica Neue Light"/>
        </a:defRPr>
      </a:lvl9pPr>
    </p:bodyStyle>
    <p:otherStyle>
      <a:lvl1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6699"/>
            </a:gs>
            <a:gs pos="100000">
              <a:srgbClr val="2F2F46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Group 217"/>
          <p:cNvGrpSpPr/>
          <p:nvPr/>
        </p:nvGrpSpPr>
        <p:grpSpPr>
          <a:xfrm>
            <a:off x="-146756" y="1739071"/>
            <a:ext cx="13337269" cy="8160371"/>
            <a:chOff x="0" y="0"/>
            <a:chExt cx="9377765" cy="5737760"/>
          </a:xfrm>
        </p:grpSpPr>
        <p:sp>
          <p:nvSpPr>
            <p:cNvPr id="2" name="Shape 2"/>
            <p:cNvSpPr/>
            <p:nvPr/>
          </p:nvSpPr>
          <p:spPr>
            <a:xfrm rot="9998144" flipH="1">
              <a:off x="80962" y="417103"/>
              <a:ext cx="2768601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" name="Shape 3"/>
            <p:cNvSpPr/>
            <p:nvPr/>
          </p:nvSpPr>
          <p:spPr>
            <a:xfrm rot="9974366" flipH="1">
              <a:off x="65087" y="566328"/>
              <a:ext cx="3227388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" name="Shape 4"/>
            <p:cNvSpPr/>
            <p:nvPr/>
          </p:nvSpPr>
          <p:spPr>
            <a:xfrm rot="9957421" flipH="1">
              <a:off x="60325" y="679040"/>
              <a:ext cx="3565525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5" name="Shape 5"/>
            <p:cNvSpPr/>
            <p:nvPr/>
          </p:nvSpPr>
          <p:spPr>
            <a:xfrm rot="9884206" flipH="1">
              <a:off x="34925" y="813978"/>
              <a:ext cx="3930650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6" name="Shape 6"/>
            <p:cNvSpPr/>
            <p:nvPr/>
          </p:nvSpPr>
          <p:spPr>
            <a:xfrm rot="9831226" flipH="1">
              <a:off x="22225" y="994953"/>
              <a:ext cx="4397375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7" name="Shape 7"/>
            <p:cNvSpPr/>
            <p:nvPr/>
          </p:nvSpPr>
          <p:spPr>
            <a:xfrm rot="9754235" flipH="1">
              <a:off x="0" y="1194978"/>
              <a:ext cx="4854575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8" name="Shape 8"/>
            <p:cNvSpPr/>
            <p:nvPr/>
          </p:nvSpPr>
          <p:spPr>
            <a:xfrm rot="9666593" flipH="1">
              <a:off x="-44450" y="1466440"/>
              <a:ext cx="5402263" cy="9526"/>
            </a:xfrm>
            <a:prstGeom prst="rect">
              <a:avLst/>
            </a:prstGeom>
            <a:gradFill flip="none" rotWithShape="1">
              <a:gsLst>
                <a:gs pos="0">
                  <a:srgbClr val="5C5C8B"/>
                </a:gs>
                <a:gs pos="100000">
                  <a:srgbClr val="666699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9" name="Shape 9"/>
            <p:cNvSpPr/>
            <p:nvPr/>
          </p:nvSpPr>
          <p:spPr>
            <a:xfrm rot="9543219" flipH="1">
              <a:off x="-53976" y="1734728"/>
              <a:ext cx="5951539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0" name="Shape 10"/>
            <p:cNvSpPr/>
            <p:nvPr/>
          </p:nvSpPr>
          <p:spPr>
            <a:xfrm rot="9411065" flipH="1">
              <a:off x="-158750" y="2036353"/>
              <a:ext cx="6681788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1" name="Shape 11"/>
            <p:cNvSpPr/>
            <p:nvPr/>
          </p:nvSpPr>
          <p:spPr>
            <a:xfrm rot="9302912" flipH="1">
              <a:off x="-236538" y="2411003"/>
              <a:ext cx="7321551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2" name="Shape 12"/>
            <p:cNvSpPr/>
            <p:nvPr/>
          </p:nvSpPr>
          <p:spPr>
            <a:xfrm rot="9123405" flipH="1">
              <a:off x="-393700" y="2931703"/>
              <a:ext cx="8255000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3" name="Shape 13"/>
            <p:cNvSpPr/>
            <p:nvPr/>
          </p:nvSpPr>
          <p:spPr>
            <a:xfrm rot="8886284" flipH="1">
              <a:off x="117475" y="3350803"/>
              <a:ext cx="8574088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2F2F4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4" name="Shape 14"/>
            <p:cNvSpPr/>
            <p:nvPr/>
          </p:nvSpPr>
          <p:spPr>
            <a:xfrm rot="8583534" flipH="1">
              <a:off x="2197100" y="3425415"/>
              <a:ext cx="7321550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1E1E2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5" name="Shape 15"/>
            <p:cNvSpPr/>
            <p:nvPr/>
          </p:nvSpPr>
          <p:spPr>
            <a:xfrm rot="7894182" flipH="1">
              <a:off x="7192962" y="818740"/>
              <a:ext cx="9526" cy="5676901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030304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6" name="Shape 16"/>
            <p:cNvSpPr/>
            <p:nvPr/>
          </p:nvSpPr>
          <p:spPr>
            <a:xfrm rot="7503245" flipH="1">
              <a:off x="6536531" y="4339021"/>
              <a:ext cx="3300413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00000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7" name="Shape 17"/>
            <p:cNvSpPr/>
            <p:nvPr/>
          </p:nvSpPr>
          <p:spPr>
            <a:xfrm rot="7291575">
              <a:off x="8625681" y="5391534"/>
              <a:ext cx="795338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00000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8" name="Shape 18"/>
            <p:cNvSpPr/>
            <p:nvPr/>
          </p:nvSpPr>
          <p:spPr>
            <a:xfrm rot="1058639">
              <a:off x="-128588" y="2523715"/>
              <a:ext cx="9598026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9" name="Shape 19"/>
            <p:cNvSpPr/>
            <p:nvPr/>
          </p:nvSpPr>
          <p:spPr>
            <a:xfrm rot="1563794">
              <a:off x="-211138" y="4168365"/>
              <a:ext cx="6575426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0406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0" name="Shape 20"/>
            <p:cNvSpPr/>
            <p:nvPr/>
          </p:nvSpPr>
          <p:spPr>
            <a:xfrm rot="1732980">
              <a:off x="-158750" y="4530315"/>
              <a:ext cx="4451350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0406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1" name="Shape 21"/>
            <p:cNvSpPr/>
            <p:nvPr/>
          </p:nvSpPr>
          <p:spPr>
            <a:xfrm rot="1969083">
              <a:off x="-71438" y="5003390"/>
              <a:ext cx="2222501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2" name="Shape 22"/>
            <p:cNvSpPr/>
            <p:nvPr/>
          </p:nvSpPr>
          <p:spPr>
            <a:xfrm rot="1386174">
              <a:off x="-239713" y="3890553"/>
              <a:ext cx="8694738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1314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3" name="Shape 23"/>
            <p:cNvSpPr/>
            <p:nvPr/>
          </p:nvSpPr>
          <p:spPr>
            <a:xfrm rot="683969">
              <a:off x="-79375" y="2157003"/>
              <a:ext cx="9550400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A3A58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4" name="Shape 24"/>
            <p:cNvSpPr/>
            <p:nvPr/>
          </p:nvSpPr>
          <p:spPr>
            <a:xfrm rot="11730109" flipH="1">
              <a:off x="230187" y="1866490"/>
              <a:ext cx="9137651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5" name="Shape 25"/>
            <p:cNvSpPr/>
            <p:nvPr/>
          </p:nvSpPr>
          <p:spPr>
            <a:xfrm rot="868013">
              <a:off x="696912" y="1637890"/>
              <a:ext cx="8691563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6" name="Shape 26"/>
            <p:cNvSpPr/>
            <p:nvPr/>
          </p:nvSpPr>
          <p:spPr>
            <a:xfrm rot="1075598">
              <a:off x="1449387" y="1288640"/>
              <a:ext cx="7899401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7" name="Shape 27"/>
            <p:cNvSpPr/>
            <p:nvPr/>
          </p:nvSpPr>
          <p:spPr>
            <a:xfrm rot="1035388">
              <a:off x="1774825" y="1120365"/>
              <a:ext cx="7554913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8" name="Shape 28"/>
            <p:cNvSpPr/>
            <p:nvPr/>
          </p:nvSpPr>
          <p:spPr>
            <a:xfrm rot="692664">
              <a:off x="2078037" y="963203"/>
              <a:ext cx="7234238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9" name="Shape 29"/>
            <p:cNvSpPr/>
            <p:nvPr/>
          </p:nvSpPr>
          <p:spPr>
            <a:xfrm rot="11455690" flipH="1">
              <a:off x="2463800" y="848903"/>
              <a:ext cx="6848475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0" name="Shape 30"/>
            <p:cNvSpPr/>
            <p:nvPr/>
          </p:nvSpPr>
          <p:spPr>
            <a:xfrm rot="11136921" flipH="1">
              <a:off x="2722562" y="710790"/>
              <a:ext cx="6594476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1" name="Shape 31"/>
            <p:cNvSpPr/>
            <p:nvPr/>
          </p:nvSpPr>
          <p:spPr>
            <a:xfrm rot="11603987" flipH="1">
              <a:off x="1073150" y="1450565"/>
              <a:ext cx="8261350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2" name="Shape 32"/>
            <p:cNvSpPr/>
            <p:nvPr/>
          </p:nvSpPr>
          <p:spPr>
            <a:xfrm rot="12073217" flipH="1">
              <a:off x="-220663" y="3501615"/>
              <a:ext cx="9763126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3" name="Shape 33"/>
            <p:cNvSpPr/>
            <p:nvPr/>
          </p:nvSpPr>
          <p:spPr>
            <a:xfrm rot="11969729" flipH="1">
              <a:off x="-173038" y="3004728"/>
              <a:ext cx="9690101" cy="9526"/>
            </a:xfrm>
            <a:prstGeom prst="rect">
              <a:avLst/>
            </a:prstGeom>
            <a:gradFill flip="none" rotWithShape="1">
              <a:gsLst>
                <a:gs pos="0">
                  <a:srgbClr val="66669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800"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4" name="Shape 34"/>
            <p:cNvSpPr/>
            <p:nvPr/>
          </p:nvSpPr>
          <p:spPr>
            <a:xfrm>
              <a:off x="1277937" y="4109628"/>
              <a:ext cx="26670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5" name="Shape 35"/>
            <p:cNvSpPr/>
            <p:nvPr/>
          </p:nvSpPr>
          <p:spPr>
            <a:xfrm>
              <a:off x="477837" y="3657190"/>
              <a:ext cx="266701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6" name="Shape 36"/>
            <p:cNvSpPr/>
            <p:nvPr/>
          </p:nvSpPr>
          <p:spPr>
            <a:xfrm>
              <a:off x="355599" y="4574765"/>
              <a:ext cx="311151" cy="168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7" name="Shape 37"/>
            <p:cNvSpPr/>
            <p:nvPr/>
          </p:nvSpPr>
          <p:spPr>
            <a:xfrm>
              <a:off x="3400424" y="3001553"/>
              <a:ext cx="2476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8" name="Shape 38"/>
            <p:cNvSpPr/>
            <p:nvPr/>
          </p:nvSpPr>
          <p:spPr>
            <a:xfrm>
              <a:off x="2044700" y="3660365"/>
              <a:ext cx="266700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39" name="Shape 39"/>
            <p:cNvSpPr/>
            <p:nvPr/>
          </p:nvSpPr>
          <p:spPr>
            <a:xfrm>
              <a:off x="2779712" y="3312703"/>
              <a:ext cx="247651" cy="14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0" name="Shape 40"/>
            <p:cNvSpPr/>
            <p:nvPr/>
          </p:nvSpPr>
          <p:spPr>
            <a:xfrm>
              <a:off x="1293812" y="3284128"/>
              <a:ext cx="239713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1" name="Shape 41"/>
            <p:cNvSpPr/>
            <p:nvPr/>
          </p:nvSpPr>
          <p:spPr>
            <a:xfrm>
              <a:off x="685800" y="2993615"/>
              <a:ext cx="238125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2" name="Shape 42"/>
            <p:cNvSpPr/>
            <p:nvPr/>
          </p:nvSpPr>
          <p:spPr>
            <a:xfrm>
              <a:off x="1963737" y="2971390"/>
              <a:ext cx="247651" cy="1317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3" name="Shape 43"/>
            <p:cNvSpPr/>
            <p:nvPr/>
          </p:nvSpPr>
          <p:spPr>
            <a:xfrm>
              <a:off x="3914774" y="2722153"/>
              <a:ext cx="247651" cy="131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4" name="Shape 44"/>
            <p:cNvSpPr/>
            <p:nvPr/>
          </p:nvSpPr>
          <p:spPr>
            <a:xfrm>
              <a:off x="3135312" y="2450690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5" name="Shape 45"/>
            <p:cNvSpPr/>
            <p:nvPr/>
          </p:nvSpPr>
          <p:spPr>
            <a:xfrm>
              <a:off x="3681412" y="2196690"/>
              <a:ext cx="212726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6" name="Shape 46"/>
            <p:cNvSpPr/>
            <p:nvPr/>
          </p:nvSpPr>
          <p:spPr>
            <a:xfrm>
              <a:off x="4456112" y="2436403"/>
              <a:ext cx="2222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7" name="Shape 47"/>
            <p:cNvSpPr/>
            <p:nvPr/>
          </p:nvSpPr>
          <p:spPr>
            <a:xfrm>
              <a:off x="4567237" y="1790290"/>
              <a:ext cx="204789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8" name="Shape 48"/>
            <p:cNvSpPr/>
            <p:nvPr/>
          </p:nvSpPr>
          <p:spPr>
            <a:xfrm>
              <a:off x="6010275" y="1622015"/>
              <a:ext cx="203200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49" name="Shape 49"/>
            <p:cNvSpPr/>
            <p:nvPr/>
          </p:nvSpPr>
          <p:spPr>
            <a:xfrm>
              <a:off x="5703887" y="1787115"/>
              <a:ext cx="203201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50" name="Shape 50"/>
            <p:cNvSpPr/>
            <p:nvPr/>
          </p:nvSpPr>
          <p:spPr>
            <a:xfrm>
              <a:off x="4967287" y="1599790"/>
              <a:ext cx="203201" cy="984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51" name="Shape 51"/>
            <p:cNvSpPr/>
            <p:nvPr/>
          </p:nvSpPr>
          <p:spPr>
            <a:xfrm>
              <a:off x="5305425" y="1990315"/>
              <a:ext cx="212725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52" name="Shape 52"/>
            <p:cNvSpPr/>
            <p:nvPr/>
          </p:nvSpPr>
          <p:spPr>
            <a:xfrm>
              <a:off x="4908550" y="2206215"/>
              <a:ext cx="211138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3E3E5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53" name="Shape 53"/>
            <p:cNvSpPr/>
            <p:nvPr/>
          </p:nvSpPr>
          <p:spPr>
            <a:xfrm>
              <a:off x="2593975" y="2671353"/>
              <a:ext cx="238125" cy="14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54" name="Shape 54"/>
            <p:cNvSpPr/>
            <p:nvPr/>
          </p:nvSpPr>
          <p:spPr>
            <a:xfrm>
              <a:off x="3060700" y="1996665"/>
              <a:ext cx="220663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55" name="Shape 55"/>
            <p:cNvSpPr/>
            <p:nvPr/>
          </p:nvSpPr>
          <p:spPr>
            <a:xfrm>
              <a:off x="2505075" y="2230028"/>
              <a:ext cx="220663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56" name="Shape 56"/>
            <p:cNvSpPr/>
            <p:nvPr/>
          </p:nvSpPr>
          <p:spPr>
            <a:xfrm>
              <a:off x="1993900" y="2445928"/>
              <a:ext cx="212725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57" name="Shape 57"/>
            <p:cNvSpPr/>
            <p:nvPr/>
          </p:nvSpPr>
          <p:spPr>
            <a:xfrm>
              <a:off x="1935162" y="2026828"/>
              <a:ext cx="212726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58" name="Shape 58"/>
            <p:cNvSpPr/>
            <p:nvPr/>
          </p:nvSpPr>
          <p:spPr>
            <a:xfrm>
              <a:off x="1916112" y="1639478"/>
              <a:ext cx="203201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59" name="Shape 59"/>
            <p:cNvSpPr/>
            <p:nvPr/>
          </p:nvSpPr>
          <p:spPr>
            <a:xfrm>
              <a:off x="2484437" y="1812515"/>
              <a:ext cx="203201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60" name="Shape 60"/>
            <p:cNvSpPr/>
            <p:nvPr/>
          </p:nvSpPr>
          <p:spPr>
            <a:xfrm>
              <a:off x="2967037" y="1636303"/>
              <a:ext cx="203201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61" name="Shape 61"/>
            <p:cNvSpPr/>
            <p:nvPr/>
          </p:nvSpPr>
          <p:spPr>
            <a:xfrm>
              <a:off x="3530600" y="1801403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62" name="Shape 62"/>
            <p:cNvSpPr/>
            <p:nvPr/>
          </p:nvSpPr>
          <p:spPr>
            <a:xfrm>
              <a:off x="3963987" y="1614078"/>
              <a:ext cx="203201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63" name="Shape 63"/>
            <p:cNvSpPr/>
            <p:nvPr/>
          </p:nvSpPr>
          <p:spPr>
            <a:xfrm>
              <a:off x="849312" y="2003015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64" name="Shape 64"/>
            <p:cNvSpPr/>
            <p:nvPr/>
          </p:nvSpPr>
          <p:spPr>
            <a:xfrm>
              <a:off x="211137" y="2215740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65" name="Shape 65"/>
            <p:cNvSpPr/>
            <p:nvPr/>
          </p:nvSpPr>
          <p:spPr>
            <a:xfrm>
              <a:off x="1370012" y="1818865"/>
              <a:ext cx="203201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66" name="Shape 66"/>
            <p:cNvSpPr/>
            <p:nvPr/>
          </p:nvSpPr>
          <p:spPr>
            <a:xfrm>
              <a:off x="825500" y="1629953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67" name="Shape 67"/>
            <p:cNvSpPr/>
            <p:nvPr/>
          </p:nvSpPr>
          <p:spPr>
            <a:xfrm>
              <a:off x="282575" y="1795053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68" name="Shape 68"/>
            <p:cNvSpPr/>
            <p:nvPr/>
          </p:nvSpPr>
          <p:spPr>
            <a:xfrm>
              <a:off x="788987" y="2464978"/>
              <a:ext cx="220663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69" name="Shape 69"/>
            <p:cNvSpPr/>
            <p:nvPr/>
          </p:nvSpPr>
          <p:spPr>
            <a:xfrm>
              <a:off x="1395412" y="2234790"/>
              <a:ext cx="212726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70" name="Shape 70"/>
            <p:cNvSpPr/>
            <p:nvPr/>
          </p:nvSpPr>
          <p:spPr>
            <a:xfrm>
              <a:off x="1355724" y="2701515"/>
              <a:ext cx="247651" cy="141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71" name="Shape 71"/>
            <p:cNvSpPr/>
            <p:nvPr/>
          </p:nvSpPr>
          <p:spPr>
            <a:xfrm>
              <a:off x="4141787" y="1976028"/>
              <a:ext cx="2222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72" name="Shape 72"/>
            <p:cNvSpPr/>
            <p:nvPr/>
          </p:nvSpPr>
          <p:spPr>
            <a:xfrm>
              <a:off x="2416175" y="1475965"/>
              <a:ext cx="195263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73" name="Shape 73"/>
            <p:cNvSpPr/>
            <p:nvPr/>
          </p:nvSpPr>
          <p:spPr>
            <a:xfrm>
              <a:off x="2876550" y="1315628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74" name="Shape 74"/>
            <p:cNvSpPr/>
            <p:nvPr/>
          </p:nvSpPr>
          <p:spPr>
            <a:xfrm>
              <a:off x="2301875" y="1167990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75" name="Shape 75"/>
            <p:cNvSpPr/>
            <p:nvPr/>
          </p:nvSpPr>
          <p:spPr>
            <a:xfrm>
              <a:off x="1838325" y="1309278"/>
              <a:ext cx="195263" cy="8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76" name="Shape 76"/>
            <p:cNvSpPr/>
            <p:nvPr/>
          </p:nvSpPr>
          <p:spPr>
            <a:xfrm>
              <a:off x="1360487" y="1460090"/>
              <a:ext cx="196851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77" name="Shape 77"/>
            <p:cNvSpPr/>
            <p:nvPr/>
          </p:nvSpPr>
          <p:spPr>
            <a:xfrm>
              <a:off x="3295650" y="1177515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78" name="Shape 78"/>
            <p:cNvSpPr/>
            <p:nvPr/>
          </p:nvSpPr>
          <p:spPr>
            <a:xfrm>
              <a:off x="3416300" y="1469615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79" name="Shape 79"/>
            <p:cNvSpPr/>
            <p:nvPr/>
          </p:nvSpPr>
          <p:spPr>
            <a:xfrm>
              <a:off x="3825875" y="1318803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80" name="Shape 80"/>
            <p:cNvSpPr/>
            <p:nvPr/>
          </p:nvSpPr>
          <p:spPr>
            <a:xfrm>
              <a:off x="4364037" y="1453740"/>
              <a:ext cx="195264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81" name="Shape 81"/>
            <p:cNvSpPr/>
            <p:nvPr/>
          </p:nvSpPr>
          <p:spPr>
            <a:xfrm>
              <a:off x="1382712" y="1177515"/>
              <a:ext cx="195264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82" name="Shape 82"/>
            <p:cNvSpPr/>
            <p:nvPr/>
          </p:nvSpPr>
          <p:spPr>
            <a:xfrm>
              <a:off x="889000" y="1312453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83" name="Shape 83"/>
            <p:cNvSpPr/>
            <p:nvPr/>
          </p:nvSpPr>
          <p:spPr>
            <a:xfrm>
              <a:off x="465137" y="1171165"/>
              <a:ext cx="195264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84" name="Shape 84"/>
            <p:cNvSpPr/>
            <p:nvPr/>
          </p:nvSpPr>
          <p:spPr>
            <a:xfrm>
              <a:off x="352425" y="1472790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85" name="Shape 85"/>
            <p:cNvSpPr/>
            <p:nvPr/>
          </p:nvSpPr>
          <p:spPr>
            <a:xfrm>
              <a:off x="4686300" y="1309278"/>
              <a:ext cx="19685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86" name="Shape 86"/>
            <p:cNvSpPr/>
            <p:nvPr/>
          </p:nvSpPr>
          <p:spPr>
            <a:xfrm>
              <a:off x="4991100" y="1175928"/>
              <a:ext cx="196851" cy="8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87" name="Shape 87"/>
            <p:cNvSpPr/>
            <p:nvPr/>
          </p:nvSpPr>
          <p:spPr>
            <a:xfrm>
              <a:off x="5294312" y="1456915"/>
              <a:ext cx="196851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88" name="Shape 88"/>
            <p:cNvSpPr/>
            <p:nvPr/>
          </p:nvSpPr>
          <p:spPr>
            <a:xfrm>
              <a:off x="5584825" y="1315628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89" name="Shape 89"/>
            <p:cNvSpPr/>
            <p:nvPr/>
          </p:nvSpPr>
          <p:spPr>
            <a:xfrm>
              <a:off x="5899150" y="1167990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90" name="Shape 90"/>
            <p:cNvSpPr/>
            <p:nvPr/>
          </p:nvSpPr>
          <p:spPr>
            <a:xfrm>
              <a:off x="6851650" y="1179103"/>
              <a:ext cx="196851" cy="8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91" name="Shape 91"/>
            <p:cNvSpPr/>
            <p:nvPr/>
          </p:nvSpPr>
          <p:spPr>
            <a:xfrm>
              <a:off x="6296025" y="1477553"/>
              <a:ext cx="203200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92" name="Shape 92"/>
            <p:cNvSpPr/>
            <p:nvPr/>
          </p:nvSpPr>
          <p:spPr>
            <a:xfrm>
              <a:off x="6589712" y="1329915"/>
              <a:ext cx="20320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93" name="Shape 93"/>
            <p:cNvSpPr/>
            <p:nvPr/>
          </p:nvSpPr>
          <p:spPr>
            <a:xfrm>
              <a:off x="2138362" y="4576353"/>
              <a:ext cx="311151" cy="176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94" name="Shape 94"/>
            <p:cNvSpPr/>
            <p:nvPr/>
          </p:nvSpPr>
          <p:spPr>
            <a:xfrm>
              <a:off x="1225550" y="5149440"/>
              <a:ext cx="303213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95" name="Shape 95"/>
            <p:cNvSpPr/>
            <p:nvPr/>
          </p:nvSpPr>
          <p:spPr>
            <a:xfrm>
              <a:off x="3641725" y="3682590"/>
              <a:ext cx="266700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96" name="Shape 96"/>
            <p:cNvSpPr/>
            <p:nvPr/>
          </p:nvSpPr>
          <p:spPr>
            <a:xfrm>
              <a:off x="4237037" y="3328578"/>
              <a:ext cx="247651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97" name="Shape 97"/>
            <p:cNvSpPr/>
            <p:nvPr/>
          </p:nvSpPr>
          <p:spPr>
            <a:xfrm>
              <a:off x="4718049" y="3012665"/>
              <a:ext cx="2476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98" name="Shape 98"/>
            <p:cNvSpPr/>
            <p:nvPr/>
          </p:nvSpPr>
          <p:spPr>
            <a:xfrm>
              <a:off x="5259387" y="2672940"/>
              <a:ext cx="238126" cy="14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99" name="Shape 99"/>
            <p:cNvSpPr/>
            <p:nvPr/>
          </p:nvSpPr>
          <p:spPr>
            <a:xfrm>
              <a:off x="2962275" y="4111215"/>
              <a:ext cx="266700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00" name="Shape 100"/>
            <p:cNvSpPr/>
            <p:nvPr/>
          </p:nvSpPr>
          <p:spPr>
            <a:xfrm>
              <a:off x="5678487" y="2431640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01" name="Shape 101"/>
            <p:cNvSpPr/>
            <p:nvPr/>
          </p:nvSpPr>
          <p:spPr>
            <a:xfrm>
              <a:off x="6421437" y="1974440"/>
              <a:ext cx="212726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02" name="Shape 102"/>
            <p:cNvSpPr/>
            <p:nvPr/>
          </p:nvSpPr>
          <p:spPr>
            <a:xfrm>
              <a:off x="6061075" y="2203040"/>
              <a:ext cx="212725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03" name="Shape 103"/>
            <p:cNvSpPr/>
            <p:nvPr/>
          </p:nvSpPr>
          <p:spPr>
            <a:xfrm>
              <a:off x="6732587" y="1790290"/>
              <a:ext cx="203201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04" name="Shape 104"/>
            <p:cNvSpPr/>
            <p:nvPr/>
          </p:nvSpPr>
          <p:spPr>
            <a:xfrm>
              <a:off x="6989762" y="1629953"/>
              <a:ext cx="204789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05" name="Shape 105"/>
            <p:cNvSpPr/>
            <p:nvPr/>
          </p:nvSpPr>
          <p:spPr>
            <a:xfrm>
              <a:off x="7254875" y="1475965"/>
              <a:ext cx="196851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4A4A7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06" name="Shape 106"/>
            <p:cNvSpPr/>
            <p:nvPr/>
          </p:nvSpPr>
          <p:spPr>
            <a:xfrm>
              <a:off x="7502525" y="1321978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4A4A7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07" name="Shape 107"/>
            <p:cNvSpPr/>
            <p:nvPr/>
          </p:nvSpPr>
          <p:spPr>
            <a:xfrm>
              <a:off x="7727950" y="1177515"/>
              <a:ext cx="203200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08" name="Shape 108"/>
            <p:cNvSpPr/>
            <p:nvPr/>
          </p:nvSpPr>
          <p:spPr>
            <a:xfrm>
              <a:off x="7929562" y="1048928"/>
              <a:ext cx="17621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7375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09" name="Shape 109"/>
            <p:cNvSpPr/>
            <p:nvPr/>
          </p:nvSpPr>
          <p:spPr>
            <a:xfrm>
              <a:off x="6191250" y="1047340"/>
              <a:ext cx="177800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10" name="Shape 110"/>
            <p:cNvSpPr/>
            <p:nvPr/>
          </p:nvSpPr>
          <p:spPr>
            <a:xfrm>
              <a:off x="5319712" y="1047340"/>
              <a:ext cx="17780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11" name="Shape 111"/>
            <p:cNvSpPr/>
            <p:nvPr/>
          </p:nvSpPr>
          <p:spPr>
            <a:xfrm>
              <a:off x="4821237" y="945740"/>
              <a:ext cx="176213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12" name="Shape 112"/>
            <p:cNvSpPr/>
            <p:nvPr/>
          </p:nvSpPr>
          <p:spPr>
            <a:xfrm>
              <a:off x="5106987" y="828265"/>
              <a:ext cx="17780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13" name="Shape 113"/>
            <p:cNvSpPr/>
            <p:nvPr/>
          </p:nvSpPr>
          <p:spPr>
            <a:xfrm>
              <a:off x="4897437" y="634590"/>
              <a:ext cx="17780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14" name="Shape 114"/>
            <p:cNvSpPr/>
            <p:nvPr/>
          </p:nvSpPr>
          <p:spPr>
            <a:xfrm>
              <a:off x="3981450" y="948915"/>
              <a:ext cx="177800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15" name="Shape 115"/>
            <p:cNvSpPr/>
            <p:nvPr/>
          </p:nvSpPr>
          <p:spPr>
            <a:xfrm>
              <a:off x="3756025" y="713965"/>
              <a:ext cx="177800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16" name="Shape 116"/>
            <p:cNvSpPr/>
            <p:nvPr/>
          </p:nvSpPr>
          <p:spPr>
            <a:xfrm>
              <a:off x="3429000" y="815565"/>
              <a:ext cx="177800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17" name="Shape 117"/>
            <p:cNvSpPr/>
            <p:nvPr/>
          </p:nvSpPr>
          <p:spPr>
            <a:xfrm>
              <a:off x="3640137" y="1066390"/>
              <a:ext cx="17621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18" name="Shape 118"/>
            <p:cNvSpPr/>
            <p:nvPr/>
          </p:nvSpPr>
          <p:spPr>
            <a:xfrm>
              <a:off x="1863725" y="1037815"/>
              <a:ext cx="177800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19" name="Shape 119"/>
            <p:cNvSpPr/>
            <p:nvPr/>
          </p:nvSpPr>
          <p:spPr>
            <a:xfrm>
              <a:off x="1073149" y="815565"/>
              <a:ext cx="176214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20" name="Shape 120"/>
            <p:cNvSpPr/>
            <p:nvPr/>
          </p:nvSpPr>
          <p:spPr>
            <a:xfrm>
              <a:off x="587374" y="933040"/>
              <a:ext cx="176214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21" name="Shape 121"/>
            <p:cNvSpPr/>
            <p:nvPr/>
          </p:nvSpPr>
          <p:spPr>
            <a:xfrm>
              <a:off x="350837" y="609190"/>
              <a:ext cx="17780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22" name="Shape 122"/>
            <p:cNvSpPr/>
            <p:nvPr/>
          </p:nvSpPr>
          <p:spPr>
            <a:xfrm>
              <a:off x="7307262" y="944153"/>
              <a:ext cx="168276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23" name="Shape 123"/>
            <p:cNvSpPr/>
            <p:nvPr/>
          </p:nvSpPr>
          <p:spPr>
            <a:xfrm>
              <a:off x="7099300" y="1063215"/>
              <a:ext cx="166688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24" name="Shape 124"/>
            <p:cNvSpPr/>
            <p:nvPr/>
          </p:nvSpPr>
          <p:spPr>
            <a:xfrm>
              <a:off x="6440487" y="929865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4446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25" name="Shape 125"/>
            <p:cNvSpPr/>
            <p:nvPr/>
          </p:nvSpPr>
          <p:spPr>
            <a:xfrm>
              <a:off x="5605462" y="929865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26" name="Shape 126"/>
            <p:cNvSpPr/>
            <p:nvPr/>
          </p:nvSpPr>
          <p:spPr>
            <a:xfrm>
              <a:off x="4630737" y="726665"/>
              <a:ext cx="168276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27" name="Shape 127"/>
            <p:cNvSpPr/>
            <p:nvPr/>
          </p:nvSpPr>
          <p:spPr>
            <a:xfrm>
              <a:off x="4354512" y="537753"/>
              <a:ext cx="168276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28" name="Shape 128"/>
            <p:cNvSpPr/>
            <p:nvPr/>
          </p:nvSpPr>
          <p:spPr>
            <a:xfrm>
              <a:off x="4641849" y="436153"/>
              <a:ext cx="168276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29" name="Shape 129"/>
            <p:cNvSpPr/>
            <p:nvPr/>
          </p:nvSpPr>
          <p:spPr>
            <a:xfrm>
              <a:off x="3186112" y="428215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30" name="Shape 130"/>
            <p:cNvSpPr/>
            <p:nvPr/>
          </p:nvSpPr>
          <p:spPr>
            <a:xfrm>
              <a:off x="1830387" y="804453"/>
              <a:ext cx="168276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31" name="Shape 131"/>
            <p:cNvSpPr/>
            <p:nvPr/>
          </p:nvSpPr>
          <p:spPr>
            <a:xfrm>
              <a:off x="1416049" y="920340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32" name="Shape 132"/>
            <p:cNvSpPr/>
            <p:nvPr/>
          </p:nvSpPr>
          <p:spPr>
            <a:xfrm>
              <a:off x="955674" y="1044165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33" name="Shape 133"/>
            <p:cNvSpPr/>
            <p:nvPr/>
          </p:nvSpPr>
          <p:spPr>
            <a:xfrm>
              <a:off x="1111249" y="459965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34" name="Shape 134"/>
            <p:cNvSpPr/>
            <p:nvPr/>
          </p:nvSpPr>
          <p:spPr>
            <a:xfrm>
              <a:off x="2547937" y="444090"/>
              <a:ext cx="168276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35" name="Shape 135"/>
            <p:cNvSpPr/>
            <p:nvPr/>
          </p:nvSpPr>
          <p:spPr>
            <a:xfrm>
              <a:off x="1881187" y="464728"/>
              <a:ext cx="166689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36" name="Shape 136"/>
            <p:cNvSpPr/>
            <p:nvPr/>
          </p:nvSpPr>
          <p:spPr>
            <a:xfrm>
              <a:off x="6661149" y="815565"/>
              <a:ext cx="176214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37" name="Shape 137"/>
            <p:cNvSpPr/>
            <p:nvPr/>
          </p:nvSpPr>
          <p:spPr>
            <a:xfrm>
              <a:off x="5622925" y="623478"/>
              <a:ext cx="177800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5365750" y="728253"/>
              <a:ext cx="177800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39" name="Shape 139"/>
            <p:cNvSpPr/>
            <p:nvPr/>
          </p:nvSpPr>
          <p:spPr>
            <a:xfrm>
              <a:off x="5141912" y="542515"/>
              <a:ext cx="177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40" name="Shape 140"/>
            <p:cNvSpPr/>
            <p:nvPr/>
          </p:nvSpPr>
          <p:spPr>
            <a:xfrm>
              <a:off x="3906837" y="445678"/>
              <a:ext cx="177801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41" name="Shape 141"/>
            <p:cNvSpPr/>
            <p:nvPr/>
          </p:nvSpPr>
          <p:spPr>
            <a:xfrm>
              <a:off x="4498974" y="1072740"/>
              <a:ext cx="176214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42" name="Shape 142"/>
            <p:cNvSpPr/>
            <p:nvPr/>
          </p:nvSpPr>
          <p:spPr>
            <a:xfrm>
              <a:off x="4319587" y="831440"/>
              <a:ext cx="177801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3537D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43" name="Shape 143"/>
            <p:cNvSpPr/>
            <p:nvPr/>
          </p:nvSpPr>
          <p:spPr>
            <a:xfrm>
              <a:off x="4073524" y="617128"/>
              <a:ext cx="176214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44" name="Shape 144"/>
            <p:cNvSpPr/>
            <p:nvPr/>
          </p:nvSpPr>
          <p:spPr>
            <a:xfrm>
              <a:off x="3630612" y="525053"/>
              <a:ext cx="177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45" name="Shape 145"/>
            <p:cNvSpPr/>
            <p:nvPr/>
          </p:nvSpPr>
          <p:spPr>
            <a:xfrm>
              <a:off x="3324224" y="621890"/>
              <a:ext cx="176214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46" name="Shape 146"/>
            <p:cNvSpPr/>
            <p:nvPr/>
          </p:nvSpPr>
          <p:spPr>
            <a:xfrm>
              <a:off x="3079750" y="929865"/>
              <a:ext cx="177800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47" name="Shape 147"/>
            <p:cNvSpPr/>
            <p:nvPr/>
          </p:nvSpPr>
          <p:spPr>
            <a:xfrm>
              <a:off x="2974974" y="718728"/>
              <a:ext cx="176214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48" name="Shape 148"/>
            <p:cNvSpPr/>
            <p:nvPr/>
          </p:nvSpPr>
          <p:spPr>
            <a:xfrm>
              <a:off x="2862262" y="520290"/>
              <a:ext cx="177801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49" name="Shape 149"/>
            <p:cNvSpPr/>
            <p:nvPr/>
          </p:nvSpPr>
          <p:spPr>
            <a:xfrm>
              <a:off x="2616200" y="823503"/>
              <a:ext cx="177800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50" name="Shape 150"/>
            <p:cNvSpPr/>
            <p:nvPr/>
          </p:nvSpPr>
          <p:spPr>
            <a:xfrm>
              <a:off x="2292350" y="909228"/>
              <a:ext cx="177800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95986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51" name="Shape 151"/>
            <p:cNvSpPr/>
            <p:nvPr/>
          </p:nvSpPr>
          <p:spPr>
            <a:xfrm>
              <a:off x="2530475" y="612365"/>
              <a:ext cx="177800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52" name="Shape 152"/>
            <p:cNvSpPr/>
            <p:nvPr/>
          </p:nvSpPr>
          <p:spPr>
            <a:xfrm>
              <a:off x="2157412" y="717140"/>
              <a:ext cx="177801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53" name="Shape 153"/>
            <p:cNvSpPr/>
            <p:nvPr/>
          </p:nvSpPr>
          <p:spPr>
            <a:xfrm>
              <a:off x="2189162" y="542515"/>
              <a:ext cx="177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54" name="Shape 154"/>
            <p:cNvSpPr/>
            <p:nvPr/>
          </p:nvSpPr>
          <p:spPr>
            <a:xfrm>
              <a:off x="1820862" y="628240"/>
              <a:ext cx="176213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55" name="Shape 155"/>
            <p:cNvSpPr/>
            <p:nvPr/>
          </p:nvSpPr>
          <p:spPr>
            <a:xfrm>
              <a:off x="1495425" y="556803"/>
              <a:ext cx="177800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56" name="Shape 156"/>
            <p:cNvSpPr/>
            <p:nvPr/>
          </p:nvSpPr>
          <p:spPr>
            <a:xfrm>
              <a:off x="1492249" y="707615"/>
              <a:ext cx="176214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57" name="Shape 157"/>
            <p:cNvSpPr/>
            <p:nvPr/>
          </p:nvSpPr>
          <p:spPr>
            <a:xfrm>
              <a:off x="1182687" y="634590"/>
              <a:ext cx="177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58" name="Shape 158"/>
            <p:cNvSpPr/>
            <p:nvPr/>
          </p:nvSpPr>
          <p:spPr>
            <a:xfrm>
              <a:off x="755649" y="733015"/>
              <a:ext cx="176214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59" name="Shape 159"/>
            <p:cNvSpPr/>
            <p:nvPr/>
          </p:nvSpPr>
          <p:spPr>
            <a:xfrm>
              <a:off x="792162" y="523465"/>
              <a:ext cx="177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60" name="Shape 160"/>
            <p:cNvSpPr/>
            <p:nvPr/>
          </p:nvSpPr>
          <p:spPr>
            <a:xfrm>
              <a:off x="292099" y="860015"/>
              <a:ext cx="176214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61" name="Shape 161"/>
            <p:cNvSpPr/>
            <p:nvPr/>
          </p:nvSpPr>
          <p:spPr>
            <a:xfrm>
              <a:off x="1465262" y="366303"/>
              <a:ext cx="160338" cy="60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62" name="Shape 162"/>
            <p:cNvSpPr/>
            <p:nvPr/>
          </p:nvSpPr>
          <p:spPr>
            <a:xfrm>
              <a:off x="2232024" y="385353"/>
              <a:ext cx="160339" cy="61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63" name="Shape 163"/>
            <p:cNvSpPr/>
            <p:nvPr/>
          </p:nvSpPr>
          <p:spPr>
            <a:xfrm>
              <a:off x="2863849" y="377415"/>
              <a:ext cx="160339" cy="60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64" name="Shape 164"/>
            <p:cNvSpPr/>
            <p:nvPr/>
          </p:nvSpPr>
          <p:spPr>
            <a:xfrm>
              <a:off x="3462337" y="366303"/>
              <a:ext cx="158751" cy="61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65" name="Shape 165"/>
            <p:cNvSpPr/>
            <p:nvPr/>
          </p:nvSpPr>
          <p:spPr>
            <a:xfrm>
              <a:off x="3786187" y="271053"/>
              <a:ext cx="160338" cy="61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66" name="Shape 166"/>
            <p:cNvSpPr/>
            <p:nvPr/>
          </p:nvSpPr>
          <p:spPr>
            <a:xfrm>
              <a:off x="4232274" y="356778"/>
              <a:ext cx="160339" cy="61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67" name="Shape 167"/>
            <p:cNvSpPr/>
            <p:nvPr/>
          </p:nvSpPr>
          <p:spPr>
            <a:xfrm>
              <a:off x="2749549" y="1031465"/>
              <a:ext cx="168276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65681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68" name="Shape 168"/>
            <p:cNvSpPr/>
            <p:nvPr/>
          </p:nvSpPr>
          <p:spPr>
            <a:xfrm>
              <a:off x="4162425" y="1183865"/>
              <a:ext cx="195263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05078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69" name="Shape 169"/>
            <p:cNvSpPr/>
            <p:nvPr/>
          </p:nvSpPr>
          <p:spPr>
            <a:xfrm>
              <a:off x="5848350" y="820328"/>
              <a:ext cx="177800" cy="8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70" name="Shape 170"/>
            <p:cNvSpPr/>
            <p:nvPr/>
          </p:nvSpPr>
          <p:spPr>
            <a:xfrm>
              <a:off x="6121399" y="701265"/>
              <a:ext cx="176214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71" name="Shape 171"/>
            <p:cNvSpPr/>
            <p:nvPr/>
          </p:nvSpPr>
          <p:spPr>
            <a:xfrm>
              <a:off x="3490912" y="218665"/>
              <a:ext cx="125414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72" name="Shape 172"/>
            <p:cNvSpPr/>
            <p:nvPr/>
          </p:nvSpPr>
          <p:spPr>
            <a:xfrm>
              <a:off x="2109787" y="218665"/>
              <a:ext cx="125414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73" name="Shape 173"/>
            <p:cNvSpPr/>
            <p:nvPr/>
          </p:nvSpPr>
          <p:spPr>
            <a:xfrm>
              <a:off x="2438400" y="156753"/>
              <a:ext cx="125413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74" name="Shape 174"/>
            <p:cNvSpPr/>
            <p:nvPr/>
          </p:nvSpPr>
          <p:spPr>
            <a:xfrm>
              <a:off x="2722562" y="85315"/>
              <a:ext cx="131763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75" name="Shape 175"/>
            <p:cNvSpPr/>
            <p:nvPr/>
          </p:nvSpPr>
          <p:spPr>
            <a:xfrm>
              <a:off x="3148012" y="156753"/>
              <a:ext cx="133351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76" name="Shape 176"/>
            <p:cNvSpPr/>
            <p:nvPr/>
          </p:nvSpPr>
          <p:spPr>
            <a:xfrm>
              <a:off x="2833687" y="242478"/>
              <a:ext cx="131763" cy="53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77" name="Shape 177"/>
            <p:cNvSpPr/>
            <p:nvPr/>
          </p:nvSpPr>
          <p:spPr>
            <a:xfrm>
              <a:off x="3140075" y="296453"/>
              <a:ext cx="150813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78" name="Shape 178"/>
            <p:cNvSpPr/>
            <p:nvPr/>
          </p:nvSpPr>
          <p:spPr>
            <a:xfrm>
              <a:off x="2549525" y="304390"/>
              <a:ext cx="141288" cy="71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79" name="Shape 179"/>
            <p:cNvSpPr/>
            <p:nvPr/>
          </p:nvSpPr>
          <p:spPr>
            <a:xfrm>
              <a:off x="1811337" y="290103"/>
              <a:ext cx="160338" cy="7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80" name="Shape 180"/>
            <p:cNvSpPr/>
            <p:nvPr/>
          </p:nvSpPr>
          <p:spPr>
            <a:xfrm>
              <a:off x="3251199" y="5170078"/>
              <a:ext cx="309564" cy="166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81" name="Shape 181"/>
            <p:cNvSpPr/>
            <p:nvPr/>
          </p:nvSpPr>
          <p:spPr>
            <a:xfrm>
              <a:off x="4008437" y="4604928"/>
              <a:ext cx="3111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82" name="Shape 182"/>
            <p:cNvSpPr/>
            <p:nvPr/>
          </p:nvSpPr>
          <p:spPr>
            <a:xfrm>
              <a:off x="5243512" y="3731803"/>
              <a:ext cx="266701" cy="15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83" name="Shape 183"/>
            <p:cNvSpPr/>
            <p:nvPr/>
          </p:nvSpPr>
          <p:spPr>
            <a:xfrm>
              <a:off x="5738812" y="3349215"/>
              <a:ext cx="249238" cy="141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84" name="Shape 184"/>
            <p:cNvSpPr/>
            <p:nvPr/>
          </p:nvSpPr>
          <p:spPr>
            <a:xfrm>
              <a:off x="4694237" y="4138203"/>
              <a:ext cx="266701" cy="15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85" name="Shape 185"/>
            <p:cNvSpPr/>
            <p:nvPr/>
          </p:nvSpPr>
          <p:spPr>
            <a:xfrm>
              <a:off x="6245224" y="2995203"/>
              <a:ext cx="239714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86" name="Shape 186"/>
            <p:cNvSpPr/>
            <p:nvPr/>
          </p:nvSpPr>
          <p:spPr>
            <a:xfrm>
              <a:off x="6596062" y="2706278"/>
              <a:ext cx="247651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87" name="Shape 187"/>
            <p:cNvSpPr/>
            <p:nvPr/>
          </p:nvSpPr>
          <p:spPr>
            <a:xfrm>
              <a:off x="6972300" y="2450690"/>
              <a:ext cx="212725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88" name="Shape 188"/>
            <p:cNvSpPr/>
            <p:nvPr/>
          </p:nvSpPr>
          <p:spPr>
            <a:xfrm>
              <a:off x="7583487" y="1987140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1314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89" name="Shape 189"/>
            <p:cNvSpPr/>
            <p:nvPr/>
          </p:nvSpPr>
          <p:spPr>
            <a:xfrm>
              <a:off x="7299325" y="2209390"/>
              <a:ext cx="220663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90" name="Shape 190"/>
            <p:cNvSpPr/>
            <p:nvPr/>
          </p:nvSpPr>
          <p:spPr>
            <a:xfrm>
              <a:off x="7823200" y="1825215"/>
              <a:ext cx="203200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91" name="Shape 191"/>
            <p:cNvSpPr/>
            <p:nvPr/>
          </p:nvSpPr>
          <p:spPr>
            <a:xfrm>
              <a:off x="8054975" y="1645828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34344E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92" name="Shape 192"/>
            <p:cNvSpPr/>
            <p:nvPr/>
          </p:nvSpPr>
          <p:spPr>
            <a:xfrm>
              <a:off x="8296275" y="1479140"/>
              <a:ext cx="195263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4A4A7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93" name="Shape 193"/>
            <p:cNvSpPr/>
            <p:nvPr/>
          </p:nvSpPr>
          <p:spPr>
            <a:xfrm>
              <a:off x="8480425" y="1339440"/>
              <a:ext cx="196851" cy="8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4A4A7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94" name="Shape 194"/>
            <p:cNvSpPr/>
            <p:nvPr/>
          </p:nvSpPr>
          <p:spPr>
            <a:xfrm>
              <a:off x="8672512" y="1191803"/>
              <a:ext cx="195264" cy="8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B5B89"/>
                </a:gs>
                <a:gs pos="100000">
                  <a:srgbClr val="4A4A7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95" name="Shape 195"/>
            <p:cNvSpPr/>
            <p:nvPr/>
          </p:nvSpPr>
          <p:spPr>
            <a:xfrm>
              <a:off x="5270499" y="5239928"/>
              <a:ext cx="311151" cy="168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96" name="Shape 196"/>
            <p:cNvSpPr/>
            <p:nvPr/>
          </p:nvSpPr>
          <p:spPr>
            <a:xfrm>
              <a:off x="5899149" y="4639853"/>
              <a:ext cx="311151" cy="176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97" name="Shape 197"/>
            <p:cNvSpPr/>
            <p:nvPr/>
          </p:nvSpPr>
          <p:spPr>
            <a:xfrm>
              <a:off x="7680324" y="4658903"/>
              <a:ext cx="319089" cy="168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0203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98" name="Shape 198"/>
            <p:cNvSpPr/>
            <p:nvPr/>
          </p:nvSpPr>
          <p:spPr>
            <a:xfrm>
              <a:off x="7232649" y="5205003"/>
              <a:ext cx="311151" cy="166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0203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199" name="Shape 199"/>
            <p:cNvSpPr/>
            <p:nvPr/>
          </p:nvSpPr>
          <p:spPr>
            <a:xfrm>
              <a:off x="6435725" y="4168365"/>
              <a:ext cx="26670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00" name="Shape 200"/>
            <p:cNvSpPr/>
            <p:nvPr/>
          </p:nvSpPr>
          <p:spPr>
            <a:xfrm>
              <a:off x="6870699" y="3763553"/>
              <a:ext cx="265114" cy="15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01" name="Shape 201"/>
            <p:cNvSpPr/>
            <p:nvPr/>
          </p:nvSpPr>
          <p:spPr>
            <a:xfrm>
              <a:off x="8110537" y="4203290"/>
              <a:ext cx="265113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0203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02" name="Shape 202"/>
            <p:cNvSpPr/>
            <p:nvPr/>
          </p:nvSpPr>
          <p:spPr>
            <a:xfrm>
              <a:off x="7331074" y="3338103"/>
              <a:ext cx="247651" cy="131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03" name="Shape 203"/>
            <p:cNvSpPr/>
            <p:nvPr/>
          </p:nvSpPr>
          <p:spPr>
            <a:xfrm>
              <a:off x="8505825" y="3723865"/>
              <a:ext cx="266700" cy="150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04" name="Shape 204"/>
            <p:cNvSpPr/>
            <p:nvPr/>
          </p:nvSpPr>
          <p:spPr>
            <a:xfrm>
              <a:off x="8829674" y="3347628"/>
              <a:ext cx="247651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0203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05" name="Shape 205"/>
            <p:cNvSpPr/>
            <p:nvPr/>
          </p:nvSpPr>
          <p:spPr>
            <a:xfrm>
              <a:off x="7678737" y="3020603"/>
              <a:ext cx="247651" cy="131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06" name="Shape 206"/>
            <p:cNvSpPr/>
            <p:nvPr/>
          </p:nvSpPr>
          <p:spPr>
            <a:xfrm>
              <a:off x="7986712" y="2726915"/>
              <a:ext cx="2476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07" name="Shape 207"/>
            <p:cNvSpPr/>
            <p:nvPr/>
          </p:nvSpPr>
          <p:spPr>
            <a:xfrm>
              <a:off x="8745537" y="2034765"/>
              <a:ext cx="212726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08" name="Shape 208"/>
            <p:cNvSpPr/>
            <p:nvPr/>
          </p:nvSpPr>
          <p:spPr>
            <a:xfrm>
              <a:off x="8296275" y="2450690"/>
              <a:ext cx="222250" cy="11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09" name="Shape 209"/>
            <p:cNvSpPr/>
            <p:nvPr/>
          </p:nvSpPr>
          <p:spPr>
            <a:xfrm>
              <a:off x="8545512" y="2231615"/>
              <a:ext cx="212726" cy="96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10" name="Shape 210"/>
            <p:cNvSpPr/>
            <p:nvPr/>
          </p:nvSpPr>
          <p:spPr>
            <a:xfrm>
              <a:off x="8963025" y="1845853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F2F47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11" name="Shape 211"/>
            <p:cNvSpPr/>
            <p:nvPr/>
          </p:nvSpPr>
          <p:spPr>
            <a:xfrm>
              <a:off x="9134475" y="1652178"/>
              <a:ext cx="203200" cy="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F2F47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12" name="Shape 212"/>
            <p:cNvSpPr/>
            <p:nvPr/>
          </p:nvSpPr>
          <p:spPr>
            <a:xfrm>
              <a:off x="9093199" y="3031715"/>
              <a:ext cx="247651" cy="1317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C2C4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13" name="Shape 213"/>
            <p:cNvSpPr/>
            <p:nvPr/>
          </p:nvSpPr>
          <p:spPr>
            <a:xfrm>
              <a:off x="0" y="3325403"/>
              <a:ext cx="238125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7476A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14" name="Shape 214"/>
            <p:cNvSpPr/>
            <p:nvPr/>
          </p:nvSpPr>
          <p:spPr>
            <a:xfrm>
              <a:off x="106362" y="2709453"/>
              <a:ext cx="247651" cy="141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4D4D73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15" name="Shape 215"/>
            <p:cNvSpPr/>
            <p:nvPr/>
          </p:nvSpPr>
          <p:spPr>
            <a:xfrm>
              <a:off x="88899" y="1056865"/>
              <a:ext cx="168276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66699"/>
                </a:gs>
                <a:gs pos="100000">
                  <a:srgbClr val="5C5C8B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  <p:sp>
          <p:nvSpPr>
            <p:cNvPr id="216" name="Shape 216"/>
            <p:cNvSpPr/>
            <p:nvPr/>
          </p:nvSpPr>
          <p:spPr>
            <a:xfrm>
              <a:off x="9031287" y="5143090"/>
              <a:ext cx="319088" cy="168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2527C"/>
                </a:gs>
                <a:gs pos="100000">
                  <a:srgbClr val="202030"/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/>
            </a:p>
          </p:txBody>
        </p:sp>
      </p:grpSp>
      <p:sp>
        <p:nvSpPr>
          <p:cNvPr id="218" name="Shape 218"/>
          <p:cNvSpPr>
            <a:spLocks noGrp="1"/>
          </p:cNvSpPr>
          <p:nvPr>
            <p:ph type="sldNum" sz="quarter" idx="2"/>
          </p:nvPr>
        </p:nvSpPr>
        <p:spPr>
          <a:xfrm>
            <a:off x="9320107" y="9175047"/>
            <a:ext cx="3034453" cy="355034"/>
          </a:xfrm>
          <a:prstGeom prst="rect">
            <a:avLst/>
          </a:prstGeom>
          <a:ln w="12700">
            <a:miter lim="400000"/>
          </a:ln>
        </p:spPr>
        <p:txBody>
          <a:bodyPr lIns="45719" rIns="45719" anchor="b">
            <a:spAutoFit/>
          </a:bodyPr>
          <a:lstStyle>
            <a:lvl1pPr algn="r">
              <a:defRPr sz="1707">
                <a:effectLst>
                  <a:outerShdw blurRad="12700" dist="25400" dir="2700000" rotWithShape="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>
              <a:t>‹Nº›</a:t>
            </a:fld>
            <a:endParaRPr/>
          </a:p>
        </p:txBody>
      </p:sp>
      <p:sp>
        <p:nvSpPr>
          <p:cNvPr id="219" name="Shape 219"/>
          <p:cNvSpPr>
            <a:spLocks noGrp="1"/>
          </p:cNvSpPr>
          <p:nvPr>
            <p:ph type="title"/>
          </p:nvPr>
        </p:nvSpPr>
        <p:spPr>
          <a:xfrm>
            <a:off x="650240" y="130950"/>
            <a:ext cx="11704320" cy="21448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6258">
                <a:solidFill>
                  <a:srgbClr val="DFDEF6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Title Text</a:t>
            </a:r>
          </a:p>
        </p:txBody>
      </p:sp>
      <p:sp>
        <p:nvSpPr>
          <p:cNvPr id="220" name="Shape 220"/>
          <p:cNvSpPr>
            <a:spLocks noGrp="1"/>
          </p:cNvSpPr>
          <p:nvPr>
            <p:ph type="body" idx="1"/>
          </p:nvPr>
        </p:nvSpPr>
        <p:spPr>
          <a:xfrm>
            <a:off x="650240" y="2275840"/>
            <a:ext cx="11704320" cy="74777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>
            <a:lvl1pPr>
              <a:buBlip>
                <a:blip r:embed="rId5"/>
              </a:buBlip>
            </a:lvl1pPr>
            <a:lvl3pPr>
              <a:buBlip>
                <a:blip r:embed="rId5"/>
              </a:buBlip>
            </a:lvl3pPr>
            <a:lvl5pPr>
              <a:buBlip>
                <a:blip r:embed="rId5"/>
              </a:buBlip>
            </a:lvl5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  <a:effectLst/>
              </a:defRPr>
            </a:pPr>
            <a:r>
              <a:rPr sz="455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2218699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ransition spd="med"/>
  <p:txStyles>
    <p:titleStyle>
      <a:lvl1pPr algn="ctr">
        <a:defRPr sz="6258">
          <a:solidFill>
            <a:srgbClr val="DFDEF6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1pPr>
      <a:lvl2pPr algn="ctr">
        <a:defRPr sz="6258">
          <a:solidFill>
            <a:srgbClr val="DFDEF6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2pPr>
      <a:lvl3pPr algn="ctr">
        <a:defRPr sz="6258">
          <a:solidFill>
            <a:srgbClr val="DFDEF6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3pPr>
      <a:lvl4pPr algn="ctr">
        <a:defRPr sz="6258">
          <a:solidFill>
            <a:srgbClr val="DFDEF6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4pPr>
      <a:lvl5pPr algn="ctr">
        <a:defRPr sz="6258">
          <a:solidFill>
            <a:srgbClr val="DFDEF6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5pPr>
      <a:lvl6pPr indent="650230" algn="ctr">
        <a:defRPr sz="6258">
          <a:solidFill>
            <a:srgbClr val="DFDEF6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6pPr>
      <a:lvl7pPr indent="1300460" algn="ctr">
        <a:defRPr sz="6258">
          <a:solidFill>
            <a:srgbClr val="DFDEF6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7pPr>
      <a:lvl8pPr indent="1950690" algn="ctr">
        <a:defRPr sz="6258">
          <a:solidFill>
            <a:srgbClr val="DFDEF6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8pPr>
      <a:lvl9pPr indent="2600919" algn="ctr">
        <a:defRPr sz="6258">
          <a:solidFill>
            <a:srgbClr val="DFDEF6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9pPr>
    </p:titleStyle>
    <p:bodyStyle>
      <a:lvl1pPr marL="487672" indent="-487672">
        <a:spcBef>
          <a:spcPts val="996"/>
        </a:spcBef>
        <a:buSzPct val="100000"/>
        <a:buBlip>
          <a:blip r:embed="rId5"/>
        </a:buBlip>
        <a:defRPr sz="4551">
          <a:solidFill>
            <a:srgbClr val="FFFFFF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1pPr>
      <a:lvl2pPr marL="1114679" indent="-464449">
        <a:spcBef>
          <a:spcPts val="996"/>
        </a:spcBef>
        <a:buSzPct val="50000"/>
        <a:buChar char="■"/>
        <a:defRPr sz="4551">
          <a:solidFill>
            <a:srgbClr val="FFFFFF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2pPr>
      <a:lvl3pPr marL="1733946" indent="-433487">
        <a:spcBef>
          <a:spcPts val="996"/>
        </a:spcBef>
        <a:buSzPct val="100000"/>
        <a:buBlip>
          <a:blip r:embed="rId5"/>
        </a:buBlip>
        <a:defRPr sz="4551">
          <a:solidFill>
            <a:srgbClr val="FFFFFF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3pPr>
      <a:lvl4pPr marL="2470873" indent="-520184">
        <a:spcBef>
          <a:spcPts val="996"/>
        </a:spcBef>
        <a:buSzPct val="50000"/>
        <a:buChar char="■"/>
        <a:defRPr sz="4551">
          <a:solidFill>
            <a:srgbClr val="FFFFFF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4pPr>
      <a:lvl5pPr marL="3178901" indent="-577982">
        <a:spcBef>
          <a:spcPts val="996"/>
        </a:spcBef>
        <a:buSzPct val="100000"/>
        <a:buBlip>
          <a:blip r:embed="rId5"/>
        </a:buBlip>
        <a:defRPr sz="4551">
          <a:solidFill>
            <a:srgbClr val="FFFFFF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5pPr>
      <a:lvl6pPr marL="3829131" indent="-577982">
        <a:spcBef>
          <a:spcPts val="996"/>
        </a:spcBef>
        <a:buSzPct val="100000"/>
        <a:buBlip>
          <a:blip r:embed="rId6"/>
        </a:buBlip>
        <a:defRPr sz="4551">
          <a:solidFill>
            <a:srgbClr val="FFFFFF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6pPr>
      <a:lvl7pPr marL="4479361" indent="-577982">
        <a:spcBef>
          <a:spcPts val="996"/>
        </a:spcBef>
        <a:buSzPct val="100000"/>
        <a:buBlip>
          <a:blip r:embed="rId6"/>
        </a:buBlip>
        <a:defRPr sz="4551">
          <a:solidFill>
            <a:srgbClr val="FFFFFF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7pPr>
      <a:lvl8pPr marL="5129591" indent="-577982">
        <a:spcBef>
          <a:spcPts val="996"/>
        </a:spcBef>
        <a:buSzPct val="100000"/>
        <a:buBlip>
          <a:blip r:embed="rId6"/>
        </a:buBlip>
        <a:defRPr sz="4551">
          <a:solidFill>
            <a:srgbClr val="FFFFFF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8pPr>
      <a:lvl9pPr marL="5779821" indent="-577982">
        <a:spcBef>
          <a:spcPts val="996"/>
        </a:spcBef>
        <a:buSzPct val="100000"/>
        <a:buBlip>
          <a:blip r:embed="rId6"/>
        </a:buBlip>
        <a:defRPr sz="4551">
          <a:solidFill>
            <a:srgbClr val="FFFFFF"/>
          </a:solidFill>
          <a:effectLst>
            <a:outerShdw blurRad="12700" dist="25400" dir="2700000" rotWithShape="0">
              <a:srgbClr val="000000"/>
            </a:outerShdw>
          </a:effectLst>
          <a:latin typeface="Arial"/>
          <a:ea typeface="Arial"/>
          <a:cs typeface="Arial"/>
          <a:sym typeface="Arial"/>
        </a:defRPr>
      </a:lvl9pPr>
    </p:bodyStyle>
    <p:otherStyle>
      <a:lvl1pPr algn="r">
        <a:defRPr sz="1707">
          <a:solidFill>
            <a:schemeClr val="tx1"/>
          </a:solidFill>
          <a:effectLst>
            <a:outerShdw blurRad="12700" dist="25400" dir="2700000" rotWithShape="0">
              <a:srgbClr val="000000"/>
            </a:outerShdw>
          </a:effectLst>
          <a:latin typeface="+mn-lt"/>
          <a:ea typeface="+mn-ea"/>
          <a:cs typeface="+mn-cs"/>
          <a:sym typeface="Arial"/>
        </a:defRPr>
      </a:lvl1pPr>
      <a:lvl2pPr indent="650230" algn="r">
        <a:defRPr sz="1707">
          <a:solidFill>
            <a:schemeClr val="tx1"/>
          </a:solidFill>
          <a:effectLst>
            <a:outerShdw blurRad="12700" dist="25400" dir="2700000" rotWithShape="0">
              <a:srgbClr val="000000"/>
            </a:outerShdw>
          </a:effectLst>
          <a:latin typeface="+mn-lt"/>
          <a:ea typeface="+mn-ea"/>
          <a:cs typeface="+mn-cs"/>
          <a:sym typeface="Arial"/>
        </a:defRPr>
      </a:lvl2pPr>
      <a:lvl3pPr indent="1300460" algn="r">
        <a:defRPr sz="1707">
          <a:solidFill>
            <a:schemeClr val="tx1"/>
          </a:solidFill>
          <a:effectLst>
            <a:outerShdw blurRad="12700" dist="25400" dir="2700000" rotWithShape="0">
              <a:srgbClr val="000000"/>
            </a:outerShdw>
          </a:effectLst>
          <a:latin typeface="+mn-lt"/>
          <a:ea typeface="+mn-ea"/>
          <a:cs typeface="+mn-cs"/>
          <a:sym typeface="Arial"/>
        </a:defRPr>
      </a:lvl3pPr>
      <a:lvl4pPr indent="1950690" algn="r">
        <a:defRPr sz="1707">
          <a:solidFill>
            <a:schemeClr val="tx1"/>
          </a:solidFill>
          <a:effectLst>
            <a:outerShdw blurRad="12700" dist="25400" dir="2700000" rotWithShape="0">
              <a:srgbClr val="000000"/>
            </a:outerShdw>
          </a:effectLst>
          <a:latin typeface="+mn-lt"/>
          <a:ea typeface="+mn-ea"/>
          <a:cs typeface="+mn-cs"/>
          <a:sym typeface="Arial"/>
        </a:defRPr>
      </a:lvl4pPr>
      <a:lvl5pPr indent="2600919" algn="r">
        <a:defRPr sz="1707">
          <a:solidFill>
            <a:schemeClr val="tx1"/>
          </a:solidFill>
          <a:effectLst>
            <a:outerShdw blurRad="12700" dist="25400" dir="2700000" rotWithShape="0">
              <a:srgbClr val="000000"/>
            </a:outerShdw>
          </a:effectLst>
          <a:latin typeface="+mn-lt"/>
          <a:ea typeface="+mn-ea"/>
          <a:cs typeface="+mn-cs"/>
          <a:sym typeface="Arial"/>
        </a:defRPr>
      </a:lvl5pPr>
      <a:lvl6pPr algn="r">
        <a:defRPr sz="1707">
          <a:solidFill>
            <a:schemeClr val="tx1"/>
          </a:solidFill>
          <a:effectLst>
            <a:outerShdw blurRad="12700" dist="25400" dir="2700000" rotWithShape="0">
              <a:srgbClr val="000000"/>
            </a:outerShdw>
          </a:effectLst>
          <a:latin typeface="+mn-lt"/>
          <a:ea typeface="+mn-ea"/>
          <a:cs typeface="+mn-cs"/>
          <a:sym typeface="Arial"/>
        </a:defRPr>
      </a:lvl6pPr>
      <a:lvl7pPr algn="r">
        <a:defRPr sz="1707">
          <a:solidFill>
            <a:schemeClr val="tx1"/>
          </a:solidFill>
          <a:effectLst>
            <a:outerShdw blurRad="12700" dist="25400" dir="2700000" rotWithShape="0">
              <a:srgbClr val="000000"/>
            </a:outerShdw>
          </a:effectLst>
          <a:latin typeface="+mn-lt"/>
          <a:ea typeface="+mn-ea"/>
          <a:cs typeface="+mn-cs"/>
          <a:sym typeface="Arial"/>
        </a:defRPr>
      </a:lvl7pPr>
      <a:lvl8pPr algn="r">
        <a:defRPr sz="1707">
          <a:solidFill>
            <a:schemeClr val="tx1"/>
          </a:solidFill>
          <a:effectLst>
            <a:outerShdw blurRad="12700" dist="25400" dir="2700000" rotWithShape="0">
              <a:srgbClr val="000000"/>
            </a:outerShdw>
          </a:effectLst>
          <a:latin typeface="+mn-lt"/>
          <a:ea typeface="+mn-ea"/>
          <a:cs typeface="+mn-cs"/>
          <a:sym typeface="Arial"/>
        </a:defRPr>
      </a:lvl8pPr>
      <a:lvl9pPr algn="r">
        <a:defRPr sz="1707">
          <a:solidFill>
            <a:schemeClr val="tx1"/>
          </a:solidFill>
          <a:effectLst>
            <a:outerShdw blurRad="12700" dist="25400" dir="2700000" rotWithShape="0">
              <a:srgbClr val="000000"/>
            </a:outerShdw>
          </a:effectLst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tif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omentario de resultados"/>
          <p:cNvSpPr txBox="1">
            <a:spLocks noGrp="1"/>
          </p:cNvSpPr>
          <p:nvPr>
            <p:ph type="ctrTitle"/>
          </p:nvPr>
        </p:nvSpPr>
        <p:spPr>
          <a:xfrm>
            <a:off x="571500" y="1320800"/>
            <a:ext cx="11861800" cy="12700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560831">
              <a:defRPr sz="7679">
                <a:solidFill>
                  <a:srgbClr val="011993"/>
                </a:solidFill>
                <a:latin typeface="Helvetica Neue Black Condensed"/>
                <a:ea typeface="Helvetica Neue Black Condensed"/>
                <a:cs typeface="Helvetica Neue Black Condensed"/>
                <a:sym typeface="Helvetica Neue Black Condensed"/>
              </a:defRPr>
            </a:lvl1pPr>
          </a:lstStyle>
          <a:p>
            <a:r>
              <a:t>Comentario de resultados</a:t>
            </a:r>
          </a:p>
        </p:txBody>
      </p:sp>
      <p:sp>
        <p:nvSpPr>
          <p:cNvPr id="128" name="Michel Sorel, Mariam Tortola"/>
          <p:cNvSpPr txBox="1">
            <a:spLocks noGrp="1"/>
          </p:cNvSpPr>
          <p:nvPr>
            <p:ph type="subTitle" sz="quarter" idx="1"/>
          </p:nvPr>
        </p:nvSpPr>
        <p:spPr>
          <a:xfrm>
            <a:off x="571500" y="5016500"/>
            <a:ext cx="11861800" cy="508000"/>
          </a:xfrm>
          <a:prstGeom prst="rect">
            <a:avLst/>
          </a:prstGeom>
        </p:spPr>
        <p:txBody>
          <a:bodyPr/>
          <a:lstStyle>
            <a:lvl1pPr algn="ctr"/>
          </a:lstStyle>
          <a:p>
            <a:r>
              <a:t>Michel Sorel, Mariam Tortola </a:t>
            </a:r>
          </a:p>
        </p:txBody>
      </p:sp>
      <p:grpSp>
        <p:nvGrpSpPr>
          <p:cNvPr id="133" name="Grupo"/>
          <p:cNvGrpSpPr/>
          <p:nvPr/>
        </p:nvGrpSpPr>
        <p:grpSpPr>
          <a:xfrm>
            <a:off x="1422400" y="5903515"/>
            <a:ext cx="10160000" cy="1254089"/>
            <a:chOff x="0" y="0"/>
            <a:chExt cx="10160000" cy="1254088"/>
          </a:xfrm>
        </p:grpSpPr>
        <p:pic>
          <p:nvPicPr>
            <p:cNvPr id="129" name="image.png" descr="image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2500338" y="0"/>
              <a:ext cx="2785396" cy="1254089"/>
            </a:xfrm>
            <a:prstGeom prst="rect">
              <a:avLst/>
            </a:prstGeom>
            <a:ln w="9525" cap="flat">
              <a:noFill/>
              <a:round/>
            </a:ln>
            <a:effectLst/>
          </p:spPr>
        </p:pic>
        <p:pic>
          <p:nvPicPr>
            <p:cNvPr id="130" name="image.png" descr="image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884416" y="0"/>
              <a:ext cx="1254089" cy="1254089"/>
            </a:xfrm>
            <a:prstGeom prst="rect">
              <a:avLst/>
            </a:prstGeom>
            <a:ln w="9525" cap="flat">
              <a:noFill/>
              <a:round/>
            </a:ln>
            <a:effectLst/>
          </p:spPr>
        </p:pic>
        <p:pic>
          <p:nvPicPr>
            <p:cNvPr id="131" name="image.png" descr="image.pn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940851" cy="1254089"/>
            </a:xfrm>
            <a:prstGeom prst="rect">
              <a:avLst/>
            </a:prstGeom>
            <a:ln w="9525" cap="flat">
              <a:noFill/>
              <a:round/>
            </a:ln>
            <a:effectLst/>
          </p:spPr>
        </p:pic>
        <p:pic>
          <p:nvPicPr>
            <p:cNvPr id="132" name="Imagen" descr="Imagen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7538551" y="0"/>
              <a:ext cx="2621449" cy="125408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3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367056" y="9199778"/>
            <a:ext cx="213158" cy="29982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135" name="Masterclass Hands on Particle Physics: ejercicio MINERvA…"/>
          <p:cNvSpPr txBox="1"/>
          <p:nvPr/>
        </p:nvSpPr>
        <p:spPr>
          <a:xfrm>
            <a:off x="571500" y="8064500"/>
            <a:ext cx="11861800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Masterclass Hands on Particle Physics: ejercicio MINERvA</a:t>
            </a:r>
          </a:p>
          <a:p>
            <a:pPr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Abril 2019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Shape 687"/>
          <p:cNvSpPr/>
          <p:nvPr/>
        </p:nvSpPr>
        <p:spPr>
          <a:xfrm>
            <a:off x="2037554" y="1"/>
            <a:ext cx="9439954" cy="88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65023" rIns="65023">
            <a:spAutoFit/>
          </a:bodyPr>
          <a:lstStyle>
            <a:lvl1pPr algn="ctr">
              <a:defRPr sz="36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300460" hangingPunct="1">
              <a:defRPr sz="1800" b="0">
                <a:solidFill>
                  <a:srgbClr val="000000"/>
                </a:solidFill>
              </a:defRPr>
            </a:pPr>
            <a:r>
              <a:rPr sz="5120">
                <a:solidFill>
                  <a:srgbClr val="FFFFFF"/>
                </a:solidFill>
              </a:rPr>
              <a:t>Important Momentum Ideas</a:t>
            </a:r>
          </a:p>
        </p:txBody>
      </p:sp>
      <p:sp>
        <p:nvSpPr>
          <p:cNvPr id="688" name="Shape 688"/>
          <p:cNvSpPr/>
          <p:nvPr/>
        </p:nvSpPr>
        <p:spPr>
          <a:xfrm>
            <a:off x="44837" y="1531677"/>
            <a:ext cx="6918468" cy="13179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3982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At the position and time </a:t>
            </a:r>
          </a:p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3982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of the interaction </a:t>
            </a:r>
            <a:r>
              <a:rPr sz="3982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only!</a:t>
            </a:r>
          </a:p>
        </p:txBody>
      </p:sp>
      <p:grpSp>
        <p:nvGrpSpPr>
          <p:cNvPr id="697" name="Group 697"/>
          <p:cNvGrpSpPr/>
          <p:nvPr/>
        </p:nvGrpSpPr>
        <p:grpSpPr>
          <a:xfrm>
            <a:off x="541865" y="2961753"/>
            <a:ext cx="4283219" cy="3105783"/>
            <a:chOff x="-1" y="0"/>
            <a:chExt cx="3011637" cy="2183753"/>
          </a:xfrm>
        </p:grpSpPr>
        <p:grpSp>
          <p:nvGrpSpPr>
            <p:cNvPr id="691" name="Group 691"/>
            <p:cNvGrpSpPr/>
            <p:nvPr/>
          </p:nvGrpSpPr>
          <p:grpSpPr>
            <a:xfrm>
              <a:off x="-1" y="1457325"/>
              <a:ext cx="609603" cy="661316"/>
              <a:chOff x="-1" y="0"/>
              <a:chExt cx="609602" cy="661315"/>
            </a:xfrm>
          </p:grpSpPr>
          <p:sp>
            <p:nvSpPr>
              <p:cNvPr id="689" name="Shape 689"/>
              <p:cNvSpPr/>
              <p:nvPr/>
            </p:nvSpPr>
            <p:spPr>
              <a:xfrm>
                <a:off x="-1" y="0"/>
                <a:ext cx="609602" cy="6000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FFCC00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defTabSz="1300460" hangingPunct="1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  <a:endParaRPr sz="2560">
                  <a:solidFill>
                    <a:srgbClr val="FFFFFF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0" name="Shape 690"/>
              <p:cNvSpPr/>
              <p:nvPr/>
            </p:nvSpPr>
            <p:spPr>
              <a:xfrm>
                <a:off x="67451" y="76572"/>
                <a:ext cx="464277" cy="58474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65023" tIns="65023" rIns="65023" bIns="65023" numCol="1" anchor="t">
                <a:spAutoFit/>
              </a:bodyPr>
              <a:lstStyle/>
              <a:p>
                <a:pPr defTabSz="1300460" hangingPunct="1">
                  <a:defRPr sz="1800">
                    <a:solidFill>
                      <a:srgbClr val="000000"/>
                    </a:solidFill>
                  </a:defRPr>
                </a:pPr>
                <a:r>
                  <a:rPr sz="4551" dirty="0" err="1">
                    <a:solidFill>
                      <a:srgbClr val="5B5B89"/>
                    </a:solidFill>
                    <a:latin typeface="Calibri" panose="020F0502020204030204" pitchFamily="34" charset="0"/>
                    <a:sym typeface="Symbol"/>
                  </a:rPr>
                  <a:t>υ</a:t>
                </a:r>
                <a:r>
                  <a:rPr sz="4551" baseline="-16687" dirty="0" err="1">
                    <a:solidFill>
                      <a:srgbClr val="5B5B89"/>
                    </a:solidFill>
                    <a:latin typeface="Calibri" panose="020F0502020204030204" pitchFamily="34" charset="0"/>
                    <a:sym typeface="Symbol"/>
                  </a:rPr>
                  <a:t>μ</a:t>
                </a:r>
                <a:endParaRPr sz="4551" baseline="-16687" dirty="0">
                  <a:solidFill>
                    <a:srgbClr val="5B5B89"/>
                  </a:solidFill>
                  <a:latin typeface="Calibri" panose="020F0502020204030204" pitchFamily="34" charset="0"/>
                  <a:sym typeface="Symbol"/>
                </a:endParaRPr>
              </a:p>
            </p:txBody>
          </p:sp>
        </p:grpSp>
        <p:grpSp>
          <p:nvGrpSpPr>
            <p:cNvPr id="694" name="Group 694"/>
            <p:cNvGrpSpPr/>
            <p:nvPr/>
          </p:nvGrpSpPr>
          <p:grpSpPr>
            <a:xfrm>
              <a:off x="2362199" y="1524000"/>
              <a:ext cx="649437" cy="659753"/>
              <a:chOff x="-1" y="0"/>
              <a:chExt cx="649436" cy="659752"/>
            </a:xfrm>
          </p:grpSpPr>
          <p:sp>
            <p:nvSpPr>
              <p:cNvPr id="692" name="Shape 692"/>
              <p:cNvSpPr/>
              <p:nvPr/>
            </p:nvSpPr>
            <p:spPr>
              <a:xfrm>
                <a:off x="-1" y="0"/>
                <a:ext cx="609602" cy="6000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0000FF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defTabSz="1300460" hangingPunct="1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  <a:endParaRPr sz="2560">
                  <a:solidFill>
                    <a:srgbClr val="FFFFFF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3" name="Shape 693"/>
              <p:cNvSpPr/>
              <p:nvPr/>
            </p:nvSpPr>
            <p:spPr>
              <a:xfrm>
                <a:off x="70192" y="75009"/>
                <a:ext cx="579243" cy="58474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65023" tIns="65023" rIns="65023" bIns="65023" numCol="1" anchor="t">
                <a:spAutoFit/>
              </a:bodyPr>
              <a:lstStyle/>
              <a:p>
                <a:pPr defTabSz="1300460" hangingPunct="1">
                  <a:defRPr sz="1800">
                    <a:solidFill>
                      <a:srgbClr val="000000"/>
                    </a:solidFill>
                  </a:defRPr>
                </a:pPr>
                <a:r>
                  <a:rPr sz="4551" b="1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n</a:t>
                </a:r>
                <a:r>
                  <a:rPr sz="4551" b="1" baseline="30875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0</a:t>
                </a:r>
              </a:p>
            </p:txBody>
          </p:sp>
        </p:grpSp>
        <p:sp>
          <p:nvSpPr>
            <p:cNvPr id="695" name="Shape 695"/>
            <p:cNvSpPr/>
            <p:nvPr/>
          </p:nvSpPr>
          <p:spPr>
            <a:xfrm>
              <a:off x="762000" y="1752600"/>
              <a:ext cx="1524000" cy="0"/>
            </a:xfrm>
            <a:prstGeom prst="line">
              <a:avLst/>
            </a:prstGeom>
            <a:noFill/>
            <a:ln w="57150" cap="flat">
              <a:solidFill>
                <a:srgbClr val="FFCC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96" name="Shape 696"/>
            <p:cNvSpPr/>
            <p:nvPr/>
          </p:nvSpPr>
          <p:spPr>
            <a:xfrm rot="16200000" flipH="1">
              <a:off x="1524000" y="228600"/>
              <a:ext cx="1371600" cy="914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5400" y="0"/>
                    <a:pt x="10800" y="5400"/>
                    <a:pt x="10800" y="10800"/>
                  </a:cubicBezTo>
                  <a:cubicBezTo>
                    <a:pt x="10800" y="16200"/>
                    <a:pt x="16200" y="21600"/>
                    <a:pt x="21600" y="21600"/>
                  </a:cubicBezTo>
                </a:path>
              </a:pathLst>
            </a:custGeom>
            <a:noFill/>
            <a:ln w="19050" cap="flat">
              <a:solidFill>
                <a:srgbClr val="FFFFFF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1300460" hangingPunct="1">
                <a:defRPr sz="1800">
                  <a:solidFill>
                    <a:srgbClr val="666699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666699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00" name="Group 700"/>
          <p:cNvGrpSpPr/>
          <p:nvPr/>
        </p:nvGrpSpPr>
        <p:grpSpPr>
          <a:xfrm>
            <a:off x="5832180" y="7432423"/>
            <a:ext cx="5361446" cy="1984896"/>
            <a:chOff x="-12732" y="0"/>
            <a:chExt cx="3769766" cy="1395629"/>
          </a:xfrm>
        </p:grpSpPr>
        <p:sp>
          <p:nvSpPr>
            <p:cNvPr id="698" name="Shape 698"/>
            <p:cNvSpPr/>
            <p:nvPr/>
          </p:nvSpPr>
          <p:spPr>
            <a:xfrm>
              <a:off x="-12732" y="749300"/>
              <a:ext cx="3746426" cy="646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5120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= p</a:t>
              </a:r>
              <a:r>
                <a:rPr sz="5120" baseline="-25000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proton </a:t>
              </a:r>
              <a:r>
                <a:rPr sz="5120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+ p</a:t>
              </a:r>
              <a:r>
                <a:rPr sz="5120" baseline="-25000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muon</a:t>
              </a:r>
            </a:p>
          </p:txBody>
        </p:sp>
        <p:sp>
          <p:nvSpPr>
            <p:cNvPr id="699" name="Shape 699"/>
            <p:cNvSpPr/>
            <p:nvPr/>
          </p:nvSpPr>
          <p:spPr>
            <a:xfrm>
              <a:off x="806349" y="0"/>
              <a:ext cx="2950685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>
              <a:lvl1pPr>
                <a:defRPr u="sng">
                  <a:latin typeface="Verdana"/>
                  <a:ea typeface="Verdana"/>
                  <a:cs typeface="Verdana"/>
                  <a:sym typeface="Verdana"/>
                </a:defRPr>
              </a:lvl1pPr>
            </a:lstStyle>
            <a:p>
              <a:pPr defTabSz="1300460" hangingPunct="1">
                <a:defRPr sz="1800" u="none">
                  <a:solidFill>
                    <a:srgbClr val="000000"/>
                  </a:solidFill>
                </a:defRPr>
              </a:pPr>
              <a:r>
                <a:rPr sz="4551">
                  <a:solidFill>
                    <a:srgbClr val="FFFFFF"/>
                  </a:solidFill>
                </a:rPr>
                <a:t>After Collision</a:t>
              </a:r>
            </a:p>
          </p:txBody>
        </p:sp>
      </p:grpSp>
      <p:grpSp>
        <p:nvGrpSpPr>
          <p:cNvPr id="709" name="Group 709"/>
          <p:cNvGrpSpPr/>
          <p:nvPr/>
        </p:nvGrpSpPr>
        <p:grpSpPr>
          <a:xfrm>
            <a:off x="5292231" y="3232301"/>
            <a:ext cx="7279078" cy="4570583"/>
            <a:chOff x="-1" y="0"/>
            <a:chExt cx="5118101" cy="3213689"/>
          </a:xfrm>
        </p:grpSpPr>
        <p:grpSp>
          <p:nvGrpSpPr>
            <p:cNvPr id="703" name="Group 703"/>
            <p:cNvGrpSpPr/>
            <p:nvPr/>
          </p:nvGrpSpPr>
          <p:grpSpPr>
            <a:xfrm>
              <a:off x="-1" y="571771"/>
              <a:ext cx="686522" cy="659753"/>
              <a:chOff x="-1" y="0"/>
              <a:chExt cx="686521" cy="659752"/>
            </a:xfrm>
          </p:grpSpPr>
          <p:sp>
            <p:nvSpPr>
              <p:cNvPr id="701" name="Shape 701"/>
              <p:cNvSpPr/>
              <p:nvPr/>
            </p:nvSpPr>
            <p:spPr>
              <a:xfrm>
                <a:off x="-1" y="0"/>
                <a:ext cx="609602" cy="6000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defTabSz="1300460" hangingPunct="1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  <a:endParaRPr sz="2560">
                  <a:solidFill>
                    <a:srgbClr val="FFFFFF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02" name="Shape 702"/>
              <p:cNvSpPr/>
              <p:nvPr/>
            </p:nvSpPr>
            <p:spPr>
              <a:xfrm>
                <a:off x="70083" y="75009"/>
                <a:ext cx="616437" cy="58474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65023" tIns="65023" rIns="65023" bIns="65023" numCol="1" anchor="t">
                <a:spAutoFit/>
              </a:bodyPr>
              <a:lstStyle/>
              <a:p>
                <a:pPr defTabSz="1300460" hangingPunct="1">
                  <a:defRPr sz="1800">
                    <a:solidFill>
                      <a:srgbClr val="000000"/>
                    </a:solidFill>
                  </a:defRPr>
                </a:pPr>
                <a:r>
                  <a:rPr sz="4551" b="1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p</a:t>
                </a:r>
                <a:r>
                  <a:rPr sz="4551" b="1" baseline="30875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+</a:t>
                </a:r>
              </a:p>
            </p:txBody>
          </p:sp>
        </p:grpSp>
        <p:grpSp>
          <p:nvGrpSpPr>
            <p:cNvPr id="706" name="Group 706"/>
            <p:cNvGrpSpPr/>
            <p:nvPr/>
          </p:nvGrpSpPr>
          <p:grpSpPr>
            <a:xfrm>
              <a:off x="-1" y="1968929"/>
              <a:ext cx="609603" cy="661315"/>
              <a:chOff x="-1" y="0"/>
              <a:chExt cx="609602" cy="661313"/>
            </a:xfrm>
          </p:grpSpPr>
          <p:sp>
            <p:nvSpPr>
              <p:cNvPr id="704" name="Shape 704"/>
              <p:cNvSpPr/>
              <p:nvPr/>
            </p:nvSpPr>
            <p:spPr>
              <a:xfrm>
                <a:off x="-1" y="0"/>
                <a:ext cx="609602" cy="6000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3366FF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defTabSz="1300460" hangingPunct="1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  <a:endParaRPr sz="2560">
                  <a:solidFill>
                    <a:srgbClr val="FFFFFF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05" name="Shape 705"/>
              <p:cNvSpPr/>
              <p:nvPr/>
            </p:nvSpPr>
            <p:spPr>
              <a:xfrm>
                <a:off x="76475" y="76572"/>
                <a:ext cx="401160" cy="584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65023" tIns="65023" rIns="65023" bIns="65023" numCol="1" anchor="t">
                <a:spAutoFit/>
              </a:bodyPr>
              <a:lstStyle/>
              <a:p>
                <a:pPr defTabSz="1300460" hangingPunct="1">
                  <a:defRPr sz="1800">
                    <a:solidFill>
                      <a:srgbClr val="000000"/>
                    </a:solidFill>
                  </a:defRPr>
                </a:pPr>
                <a:r>
                  <a:rPr sz="4551" dirty="0">
                    <a:solidFill>
                      <a:srgbClr val="D9FC2C"/>
                    </a:solidFill>
                    <a:latin typeface="Calibri" panose="020F0502020204030204" pitchFamily="34" charset="0"/>
                    <a:sym typeface="Symbol"/>
                  </a:rPr>
                  <a:t>μ</a:t>
                </a:r>
                <a:r>
                  <a:rPr sz="4551" b="1" baseline="30875" dirty="0">
                    <a:solidFill>
                      <a:srgbClr val="D9FC2C"/>
                    </a:solidFill>
                    <a:latin typeface="Calibri" panose="020F0502020204030204" pitchFamily="34" charset="0"/>
                    <a:ea typeface="Verdana"/>
                    <a:cs typeface="Verdana"/>
                    <a:sym typeface="Verdana"/>
                  </a:rPr>
                  <a:t>-</a:t>
                </a:r>
              </a:p>
            </p:txBody>
          </p:sp>
        </p:grpSp>
        <p:sp>
          <p:nvSpPr>
            <p:cNvPr id="707" name="Shape 707"/>
            <p:cNvSpPr/>
            <p:nvPr/>
          </p:nvSpPr>
          <p:spPr>
            <a:xfrm flipV="1">
              <a:off x="635000" y="0"/>
              <a:ext cx="1113235" cy="674645"/>
            </a:xfrm>
            <a:prstGeom prst="line">
              <a:avLst/>
            </a:prstGeom>
            <a:noFill/>
            <a:ln w="57150" cap="flat">
              <a:solidFill>
                <a:srgbClr val="FF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708" name="Shape 708"/>
            <p:cNvSpPr/>
            <p:nvPr/>
          </p:nvSpPr>
          <p:spPr>
            <a:xfrm>
              <a:off x="743595" y="2348202"/>
              <a:ext cx="4374505" cy="865487"/>
            </a:xfrm>
            <a:prstGeom prst="line">
              <a:avLst/>
            </a:prstGeom>
            <a:noFill/>
            <a:ln w="57150" cap="flat">
              <a:solidFill>
                <a:srgbClr val="3366FF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</p:grpSp>
      <p:grpSp>
        <p:nvGrpSpPr>
          <p:cNvPr id="712" name="Group 712"/>
          <p:cNvGrpSpPr/>
          <p:nvPr/>
        </p:nvGrpSpPr>
        <p:grpSpPr>
          <a:xfrm>
            <a:off x="244436" y="7387448"/>
            <a:ext cx="5507789" cy="2092909"/>
            <a:chOff x="-14384" y="0"/>
            <a:chExt cx="3872663" cy="1471575"/>
          </a:xfrm>
        </p:grpSpPr>
        <p:sp>
          <p:nvSpPr>
            <p:cNvPr id="710" name="Shape 710"/>
            <p:cNvSpPr/>
            <p:nvPr/>
          </p:nvSpPr>
          <p:spPr>
            <a:xfrm>
              <a:off x="121517" y="0"/>
              <a:ext cx="3284310" cy="58474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>
              <a:lvl1pPr>
                <a:defRPr u="sng">
                  <a:latin typeface="Verdana"/>
                  <a:ea typeface="Verdana"/>
                  <a:cs typeface="Verdana"/>
                  <a:sym typeface="Verdana"/>
                </a:defRPr>
              </a:lvl1pPr>
            </a:lstStyle>
            <a:p>
              <a:pPr defTabSz="1300460" hangingPunct="1">
                <a:defRPr sz="1800" u="none">
                  <a:solidFill>
                    <a:srgbClr val="000000"/>
                  </a:solidFill>
                </a:defRPr>
              </a:pPr>
              <a:r>
                <a:rPr sz="4551">
                  <a:solidFill>
                    <a:srgbClr val="FFFFFF"/>
                  </a:solidFill>
                </a:rPr>
                <a:t>Before Collision</a:t>
              </a:r>
            </a:p>
          </p:txBody>
        </p:sp>
        <p:sp>
          <p:nvSpPr>
            <p:cNvPr id="711" name="Shape 711"/>
            <p:cNvSpPr/>
            <p:nvPr/>
          </p:nvSpPr>
          <p:spPr>
            <a:xfrm>
              <a:off x="-14384" y="825246"/>
              <a:ext cx="3872663" cy="646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5120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p</a:t>
              </a:r>
              <a:r>
                <a:rPr sz="5120" baseline="-25000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neutrino</a:t>
              </a:r>
              <a:r>
                <a:rPr sz="5120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 + p</a:t>
              </a:r>
              <a:r>
                <a:rPr sz="5120" baseline="-25000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neutron</a:t>
              </a:r>
            </a:p>
          </p:txBody>
        </p:sp>
      </p:grpSp>
      <p:sp>
        <p:nvSpPr>
          <p:cNvPr id="713" name="Shape 713"/>
          <p:cNvSpPr/>
          <p:nvPr/>
        </p:nvSpPr>
        <p:spPr>
          <a:xfrm>
            <a:off x="8136713" y="1459428"/>
            <a:ext cx="4174858" cy="1838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3982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Momentum is </a:t>
            </a:r>
          </a:p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3982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conserved in </a:t>
            </a:r>
          </a:p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3982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all 3 axes</a:t>
            </a:r>
          </a:p>
        </p:txBody>
      </p:sp>
    </p:spTree>
    <p:extLst>
      <p:ext uri="{BB962C8B-B14F-4D97-AF65-F5344CB8AC3E}">
        <p14:creationId xmlns:p14="http://schemas.microsoft.com/office/powerpoint/2010/main" val="251901181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8" grpId="0" animBg="1" advAuto="0"/>
      <p:bldP spid="697" grpId="0" animBg="1" advAuto="0"/>
      <p:bldP spid="700" grpId="0" animBg="1" advAuto="0"/>
      <p:bldP spid="709" grpId="0" animBg="1" advAuto="0"/>
      <p:bldP spid="712" grpId="0" animBg="1" advAuto="0"/>
      <p:bldP spid="713" grpId="0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Shape 715"/>
          <p:cNvSpPr/>
          <p:nvPr/>
        </p:nvSpPr>
        <p:spPr>
          <a:xfrm>
            <a:off x="811717" y="90312"/>
            <a:ext cx="11381367" cy="705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65023" rIns="65023">
            <a:spAutoFit/>
          </a:bodyPr>
          <a:lstStyle>
            <a:lvl1pPr>
              <a:defRPr sz="28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300460" hangingPunct="1">
              <a:defRPr sz="1800" b="0">
                <a:solidFill>
                  <a:srgbClr val="000000"/>
                </a:solidFill>
              </a:defRPr>
            </a:pPr>
            <a:r>
              <a:rPr sz="3982">
                <a:solidFill>
                  <a:srgbClr val="FFFFFF"/>
                </a:solidFill>
              </a:rPr>
              <a:t>Important Momentum Ideas continued</a:t>
            </a:r>
          </a:p>
        </p:txBody>
      </p:sp>
      <p:grpSp>
        <p:nvGrpSpPr>
          <p:cNvPr id="718" name="Group 718"/>
          <p:cNvGrpSpPr/>
          <p:nvPr/>
        </p:nvGrpSpPr>
        <p:grpSpPr>
          <a:xfrm>
            <a:off x="4991031" y="2494892"/>
            <a:ext cx="1359151" cy="1337914"/>
            <a:chOff x="0" y="0"/>
            <a:chExt cx="955651" cy="940719"/>
          </a:xfrm>
        </p:grpSpPr>
        <p:sp>
          <p:nvSpPr>
            <p:cNvPr id="716" name="Shape 716"/>
            <p:cNvSpPr/>
            <p:nvPr/>
          </p:nvSpPr>
          <p:spPr>
            <a:xfrm>
              <a:off x="-1" y="0"/>
              <a:ext cx="955653" cy="9407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00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7" name="Shape 717"/>
            <p:cNvSpPr/>
            <p:nvPr/>
          </p:nvSpPr>
          <p:spPr>
            <a:xfrm>
              <a:off x="104524" y="117589"/>
              <a:ext cx="621019" cy="581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65023" tIns="65023" rIns="65023" bIns="65023" numCol="1" anchor="t">
              <a:no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b="1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p</a:t>
              </a:r>
              <a:r>
                <a:rPr sz="4551" b="1" baseline="30875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+</a:t>
              </a:r>
            </a:p>
          </p:txBody>
        </p:sp>
      </p:grpSp>
      <p:grpSp>
        <p:nvGrpSpPr>
          <p:cNvPr id="721" name="Group 721"/>
          <p:cNvGrpSpPr/>
          <p:nvPr/>
        </p:nvGrpSpPr>
        <p:grpSpPr>
          <a:xfrm>
            <a:off x="5081342" y="3698481"/>
            <a:ext cx="920458" cy="906076"/>
            <a:chOff x="0" y="0"/>
            <a:chExt cx="647196" cy="637084"/>
          </a:xfrm>
        </p:grpSpPr>
        <p:sp>
          <p:nvSpPr>
            <p:cNvPr id="719" name="Shape 719"/>
            <p:cNvSpPr/>
            <p:nvPr/>
          </p:nvSpPr>
          <p:spPr>
            <a:xfrm>
              <a:off x="-1" y="0"/>
              <a:ext cx="647198" cy="637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3366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0" name="Shape 720"/>
            <p:cNvSpPr/>
            <p:nvPr/>
          </p:nvSpPr>
          <p:spPr>
            <a:xfrm>
              <a:off x="80899" y="81294"/>
              <a:ext cx="328060" cy="4152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65023" tIns="65023" rIns="65023" bIns="65023" numCol="1" anchor="t">
              <a:no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>
                  <a:solidFill>
                    <a:srgbClr val="D9FC2C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r>
                <a:rPr sz="4551" b="1" baseline="30875" dirty="0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-</a:t>
              </a:r>
            </a:p>
          </p:txBody>
        </p:sp>
      </p:grpSp>
      <p:grpSp>
        <p:nvGrpSpPr>
          <p:cNvPr id="724" name="Group 724"/>
          <p:cNvGrpSpPr/>
          <p:nvPr/>
        </p:nvGrpSpPr>
        <p:grpSpPr>
          <a:xfrm>
            <a:off x="1130831" y="3122773"/>
            <a:ext cx="1223192" cy="1204080"/>
            <a:chOff x="0" y="0"/>
            <a:chExt cx="860055" cy="846617"/>
          </a:xfrm>
        </p:grpSpPr>
        <p:sp>
          <p:nvSpPr>
            <p:cNvPr id="722" name="Shape 722"/>
            <p:cNvSpPr/>
            <p:nvPr/>
          </p:nvSpPr>
          <p:spPr>
            <a:xfrm>
              <a:off x="-1" y="0"/>
              <a:ext cx="860057" cy="846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CC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3" name="Shape 723"/>
            <p:cNvSpPr/>
            <p:nvPr/>
          </p:nvSpPr>
          <p:spPr>
            <a:xfrm>
              <a:off x="94068" y="108031"/>
              <a:ext cx="574645" cy="5128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65023" tIns="65023" rIns="65023" bIns="65023" numCol="1" anchor="t">
              <a:no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 err="1">
                  <a:solidFill>
                    <a:srgbClr val="5B5B89"/>
                  </a:solidFill>
                  <a:latin typeface="Calibri" panose="020F0502020204030204" pitchFamily="34" charset="0"/>
                  <a:sym typeface="Symbol"/>
                </a:rPr>
                <a:t>υ</a:t>
              </a:r>
              <a:r>
                <a:rPr sz="4551" baseline="-16687" dirty="0" err="1">
                  <a:solidFill>
                    <a:srgbClr val="5B5B89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r>
                <a:rPr sz="4551" baseline="-16687" dirty="0">
                  <a:solidFill>
                    <a:srgbClr val="5B5B89"/>
                  </a:solidFill>
                  <a:latin typeface="Calibri" panose="020F0502020204030204" pitchFamily="34" charset="0"/>
                  <a:sym typeface="Symbol"/>
                </a:rPr>
                <a:t>−</a:t>
              </a:r>
            </a:p>
          </p:txBody>
        </p:sp>
      </p:grpSp>
      <p:grpSp>
        <p:nvGrpSpPr>
          <p:cNvPr id="727" name="Group 727"/>
          <p:cNvGrpSpPr/>
          <p:nvPr/>
        </p:nvGrpSpPr>
        <p:grpSpPr>
          <a:xfrm>
            <a:off x="3832870" y="3059777"/>
            <a:ext cx="1351184" cy="1330072"/>
            <a:chOff x="0" y="0"/>
            <a:chExt cx="950050" cy="935205"/>
          </a:xfrm>
        </p:grpSpPr>
        <p:sp>
          <p:nvSpPr>
            <p:cNvPr id="725" name="Shape 725"/>
            <p:cNvSpPr/>
            <p:nvPr/>
          </p:nvSpPr>
          <p:spPr>
            <a:xfrm>
              <a:off x="-1" y="0"/>
              <a:ext cx="950052" cy="935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6" name="Shape 726"/>
            <p:cNvSpPr/>
            <p:nvPr/>
          </p:nvSpPr>
          <p:spPr>
            <a:xfrm>
              <a:off x="103911" y="116900"/>
              <a:ext cx="584965" cy="5779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65023" tIns="65023" rIns="65023" bIns="65023" numCol="1" anchor="t">
              <a:no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b="1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n</a:t>
              </a:r>
              <a:r>
                <a:rPr sz="4551" b="1" baseline="30875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0</a:t>
              </a:r>
            </a:p>
          </p:txBody>
        </p:sp>
      </p:grpSp>
      <p:sp>
        <p:nvSpPr>
          <p:cNvPr id="728" name="Shape 728"/>
          <p:cNvSpPr/>
          <p:nvPr/>
        </p:nvSpPr>
        <p:spPr>
          <a:xfrm>
            <a:off x="2413871" y="3724812"/>
            <a:ext cx="1359150" cy="1"/>
          </a:xfrm>
          <a:prstGeom prst="line">
            <a:avLst/>
          </a:prstGeom>
          <a:ln w="57150">
            <a:solidFill>
              <a:srgbClr val="FFCC00"/>
            </a:solidFill>
            <a:round/>
            <a:tailEnd type="triangle"/>
          </a:ln>
        </p:spPr>
        <p:txBody>
          <a:bodyPr lIns="0" tIns="0" rIns="0" bIns="0"/>
          <a:lstStyle/>
          <a:p>
            <a:pPr defTabSz="650230" hangingPunct="1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sz="1707">
              <a:latin typeface="Helvetica"/>
              <a:sym typeface="Helvetica"/>
            </a:endParaRPr>
          </a:p>
        </p:txBody>
      </p:sp>
      <p:sp>
        <p:nvSpPr>
          <p:cNvPr id="729" name="Shape 729"/>
          <p:cNvSpPr/>
          <p:nvPr/>
        </p:nvSpPr>
        <p:spPr>
          <a:xfrm flipV="1">
            <a:off x="5500257" y="2508536"/>
            <a:ext cx="2106684" cy="747533"/>
          </a:xfrm>
          <a:prstGeom prst="line">
            <a:avLst/>
          </a:prstGeom>
          <a:ln w="57150">
            <a:solidFill>
              <a:srgbClr val="FF0000"/>
            </a:solidFill>
            <a:round/>
            <a:tailEnd type="triangle"/>
          </a:ln>
        </p:spPr>
        <p:txBody>
          <a:bodyPr lIns="0" tIns="0" rIns="0" bIns="0"/>
          <a:lstStyle/>
          <a:p>
            <a:pPr defTabSz="650230" hangingPunct="1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sz="1707">
              <a:latin typeface="Helvetica"/>
              <a:sym typeface="Helvetica"/>
            </a:endParaRPr>
          </a:p>
        </p:txBody>
      </p:sp>
      <p:sp>
        <p:nvSpPr>
          <p:cNvPr id="730" name="Shape 730"/>
          <p:cNvSpPr/>
          <p:nvPr/>
        </p:nvSpPr>
        <p:spPr>
          <a:xfrm>
            <a:off x="5875273" y="4269317"/>
            <a:ext cx="4892939" cy="951406"/>
          </a:xfrm>
          <a:prstGeom prst="line">
            <a:avLst/>
          </a:prstGeom>
          <a:ln w="57150">
            <a:solidFill>
              <a:srgbClr val="3366FF"/>
            </a:solidFill>
            <a:round/>
            <a:tailEnd type="triangle"/>
          </a:ln>
        </p:spPr>
        <p:txBody>
          <a:bodyPr lIns="0" tIns="0" rIns="0" bIns="0"/>
          <a:lstStyle/>
          <a:p>
            <a:pPr defTabSz="650230" hangingPunct="1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sz="1707">
              <a:latin typeface="Helvetica"/>
              <a:sym typeface="Helvetica"/>
            </a:endParaRPr>
          </a:p>
        </p:txBody>
      </p:sp>
      <p:sp>
        <p:nvSpPr>
          <p:cNvPr id="731" name="Shape 731"/>
          <p:cNvSpPr/>
          <p:nvPr/>
        </p:nvSpPr>
        <p:spPr>
          <a:xfrm>
            <a:off x="600288" y="4859794"/>
            <a:ext cx="10935556" cy="88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512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</a:t>
            </a:r>
            <a:r>
              <a:rPr sz="5120" baseline="-25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neutrino</a:t>
            </a:r>
            <a:r>
              <a:rPr sz="512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+ p</a:t>
            </a:r>
            <a:r>
              <a:rPr sz="5120" baseline="-25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neutron</a:t>
            </a:r>
            <a:r>
              <a:rPr sz="512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= p</a:t>
            </a:r>
            <a:r>
              <a:rPr sz="5120" baseline="-25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proton </a:t>
            </a:r>
            <a:r>
              <a:rPr sz="512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+ p</a:t>
            </a:r>
            <a:r>
              <a:rPr sz="5120" baseline="-25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muon</a:t>
            </a:r>
          </a:p>
        </p:txBody>
      </p:sp>
      <p:sp>
        <p:nvSpPr>
          <p:cNvPr id="732" name="Shape 732"/>
          <p:cNvSpPr/>
          <p:nvPr/>
        </p:nvSpPr>
        <p:spPr>
          <a:xfrm>
            <a:off x="296761" y="7124350"/>
            <a:ext cx="12500087" cy="88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512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 the z-axis: p</a:t>
            </a:r>
            <a:r>
              <a:rPr sz="5120" baseline="-25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neutrino</a:t>
            </a:r>
            <a:r>
              <a:rPr sz="512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= p</a:t>
            </a:r>
            <a:r>
              <a:rPr sz="5120" baseline="-25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proton </a:t>
            </a:r>
            <a:r>
              <a:rPr sz="512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+ p</a:t>
            </a:r>
            <a:r>
              <a:rPr sz="5120" baseline="-25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muon</a:t>
            </a:r>
          </a:p>
        </p:txBody>
      </p:sp>
      <p:sp>
        <p:nvSpPr>
          <p:cNvPr id="733" name="Shape 733"/>
          <p:cNvSpPr/>
          <p:nvPr/>
        </p:nvSpPr>
        <p:spPr>
          <a:xfrm>
            <a:off x="259644" y="902055"/>
            <a:ext cx="12485513" cy="13179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65023" rIns="65023">
            <a:spAutoFit/>
          </a:bodyPr>
          <a:lstStyle>
            <a:lvl1pPr algn="ctr">
              <a:defRPr sz="280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3982"/>
              <a:t>The beam is aimed so that neutrinos only have momentum in the z-axis!</a:t>
            </a:r>
          </a:p>
        </p:txBody>
      </p:sp>
      <p:grpSp>
        <p:nvGrpSpPr>
          <p:cNvPr id="736" name="Group 736"/>
          <p:cNvGrpSpPr/>
          <p:nvPr/>
        </p:nvGrpSpPr>
        <p:grpSpPr>
          <a:xfrm>
            <a:off x="97049" y="3287325"/>
            <a:ext cx="10605717" cy="568999"/>
            <a:chOff x="0" y="0"/>
            <a:chExt cx="7457143" cy="400077"/>
          </a:xfrm>
        </p:grpSpPr>
        <p:sp>
          <p:nvSpPr>
            <p:cNvPr id="734" name="Shape 734"/>
            <p:cNvSpPr/>
            <p:nvPr/>
          </p:nvSpPr>
          <p:spPr>
            <a:xfrm flipV="1">
              <a:off x="0" y="375230"/>
              <a:ext cx="7457143" cy="1"/>
            </a:xfrm>
            <a:prstGeom prst="line">
              <a:avLst/>
            </a:prstGeom>
            <a:noFill/>
            <a:ln w="12700" cap="flat">
              <a:solidFill>
                <a:srgbClr val="00F900"/>
              </a:solidFill>
              <a:prstDash val="sysDot"/>
              <a:miter lim="400000"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735" name="Shape 735"/>
            <p:cNvSpPr/>
            <p:nvPr/>
          </p:nvSpPr>
          <p:spPr>
            <a:xfrm>
              <a:off x="5715356" y="0"/>
              <a:ext cx="666031" cy="4000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>
              <a:lvl1pPr>
                <a:defRPr sz="2000">
                  <a:solidFill>
                    <a:srgbClr val="00F900"/>
                  </a:solidFill>
                </a:defRPr>
              </a:lvl1pPr>
            </a:lstStyle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2844" dirty="0">
                  <a:latin typeface="Calibri" panose="020F0502020204030204" pitchFamily="34" charset="0"/>
                  <a:sym typeface="Symbol"/>
                </a:rPr>
                <a:t>z-axis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099036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" grpId="0" animBg="1" advAuto="0"/>
      <p:bldP spid="733" grpId="0" animBg="1" advAuto="0"/>
      <p:bldP spid="736" grpId="0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Shape 738"/>
          <p:cNvSpPr/>
          <p:nvPr/>
        </p:nvSpPr>
        <p:spPr>
          <a:xfrm>
            <a:off x="2511759" y="7807126"/>
            <a:ext cx="5325045" cy="7926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455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</a:t>
            </a:r>
            <a:r>
              <a:rPr sz="4551" baseline="-27375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proton </a:t>
            </a:r>
            <a:r>
              <a:rPr sz="455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+ p</a:t>
            </a:r>
            <a:r>
              <a:rPr sz="4551" baseline="-27375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muon</a:t>
            </a:r>
            <a:r>
              <a:rPr sz="455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= 0</a:t>
            </a:r>
          </a:p>
        </p:txBody>
      </p:sp>
      <p:sp>
        <p:nvSpPr>
          <p:cNvPr id="739" name="Shape 739"/>
          <p:cNvSpPr/>
          <p:nvPr/>
        </p:nvSpPr>
        <p:spPr>
          <a:xfrm>
            <a:off x="519287" y="5691723"/>
            <a:ext cx="13004803" cy="7926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65023" rIns="65023">
            <a:spAutoFit/>
          </a:bodyPr>
          <a:lstStyle>
            <a:lvl1pPr>
              <a:defRPr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4551"/>
              <a:t>If the target neutron is totally at rest…</a:t>
            </a:r>
          </a:p>
        </p:txBody>
      </p:sp>
      <p:sp>
        <p:nvSpPr>
          <p:cNvPr id="740" name="Shape 740"/>
          <p:cNvSpPr/>
          <p:nvPr/>
        </p:nvSpPr>
        <p:spPr>
          <a:xfrm>
            <a:off x="979399" y="4278908"/>
            <a:ext cx="5772283" cy="530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2844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z-axis: p</a:t>
            </a:r>
            <a:r>
              <a:rPr sz="2844" baseline="-402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neutrino</a:t>
            </a:r>
            <a:r>
              <a:rPr sz="2844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= p</a:t>
            </a:r>
            <a:r>
              <a:rPr sz="2844" baseline="-402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proton </a:t>
            </a:r>
            <a:r>
              <a:rPr sz="2844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+ p</a:t>
            </a:r>
            <a:r>
              <a:rPr sz="2844" baseline="-402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muon</a:t>
            </a:r>
          </a:p>
        </p:txBody>
      </p:sp>
      <p:sp>
        <p:nvSpPr>
          <p:cNvPr id="741" name="Shape 741"/>
          <p:cNvSpPr/>
          <p:nvPr/>
        </p:nvSpPr>
        <p:spPr>
          <a:xfrm>
            <a:off x="519287" y="6589547"/>
            <a:ext cx="13004803" cy="700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4551"/>
              <a:t>… then in the x-axis &amp; y-axis</a:t>
            </a:r>
          </a:p>
        </p:txBody>
      </p:sp>
      <p:grpSp>
        <p:nvGrpSpPr>
          <p:cNvPr id="764" name="Group 764"/>
          <p:cNvGrpSpPr/>
          <p:nvPr/>
        </p:nvGrpSpPr>
        <p:grpSpPr>
          <a:xfrm>
            <a:off x="1180500" y="912267"/>
            <a:ext cx="10643800" cy="4027129"/>
            <a:chOff x="0" y="0"/>
            <a:chExt cx="7483921" cy="2831573"/>
          </a:xfrm>
        </p:grpSpPr>
        <p:grpSp>
          <p:nvGrpSpPr>
            <p:cNvPr id="744" name="Group 744"/>
            <p:cNvGrpSpPr/>
            <p:nvPr/>
          </p:nvGrpSpPr>
          <p:grpSpPr>
            <a:xfrm>
              <a:off x="907733" y="1279915"/>
              <a:ext cx="825845" cy="812941"/>
              <a:chOff x="0" y="0"/>
              <a:chExt cx="825844" cy="812940"/>
            </a:xfrm>
          </p:grpSpPr>
          <p:sp>
            <p:nvSpPr>
              <p:cNvPr id="742" name="Shape 742"/>
              <p:cNvSpPr/>
              <p:nvPr/>
            </p:nvSpPr>
            <p:spPr>
              <a:xfrm>
                <a:off x="-1" y="0"/>
                <a:ext cx="825846" cy="8129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FFCC00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defTabSz="1300460" hangingPunct="1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  <a:endParaRPr sz="2560">
                  <a:solidFill>
                    <a:srgbClr val="FFFFFF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43" name="Shape 743"/>
              <p:cNvSpPr/>
              <p:nvPr/>
            </p:nvSpPr>
            <p:spPr>
              <a:xfrm>
                <a:off x="90326" y="103734"/>
                <a:ext cx="551787" cy="49241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1300460" hangingPunct="1">
                  <a:defRPr sz="1800">
                    <a:solidFill>
                      <a:srgbClr val="000000"/>
                    </a:solidFill>
                  </a:defRPr>
                </a:pPr>
                <a:r>
                  <a:rPr sz="4551" dirty="0" err="1">
                    <a:solidFill>
                      <a:srgbClr val="5B5B89"/>
                    </a:solidFill>
                    <a:latin typeface="Calibri" panose="020F0502020204030204" pitchFamily="34" charset="0"/>
                    <a:sym typeface="Symbol"/>
                  </a:rPr>
                  <a:t>υ</a:t>
                </a:r>
                <a:r>
                  <a:rPr sz="4551" baseline="-16687" dirty="0" err="1">
                    <a:solidFill>
                      <a:srgbClr val="5B5B89"/>
                    </a:solidFill>
                    <a:latin typeface="Calibri" panose="020F0502020204030204" pitchFamily="34" charset="0"/>
                    <a:sym typeface="Symbol"/>
                  </a:rPr>
                  <a:t>μ</a:t>
                </a:r>
                <a:endParaRPr sz="4551" baseline="-16687" dirty="0">
                  <a:solidFill>
                    <a:srgbClr val="5B5B89"/>
                  </a:solidFill>
                  <a:latin typeface="Calibri" panose="020F0502020204030204" pitchFamily="34" charset="0"/>
                  <a:sym typeface="Symbol"/>
                </a:endParaRPr>
              </a:p>
            </p:txBody>
          </p:sp>
        </p:grpSp>
        <p:grpSp>
          <p:nvGrpSpPr>
            <p:cNvPr id="747" name="Group 747"/>
            <p:cNvGrpSpPr/>
            <p:nvPr/>
          </p:nvGrpSpPr>
          <p:grpSpPr>
            <a:xfrm>
              <a:off x="3240589" y="1250157"/>
              <a:ext cx="886305" cy="872457"/>
              <a:chOff x="0" y="0"/>
              <a:chExt cx="886303" cy="872455"/>
            </a:xfrm>
          </p:grpSpPr>
          <p:sp>
            <p:nvSpPr>
              <p:cNvPr id="745" name="Shape 745"/>
              <p:cNvSpPr/>
              <p:nvPr/>
            </p:nvSpPr>
            <p:spPr>
              <a:xfrm>
                <a:off x="-1" y="0"/>
                <a:ext cx="886305" cy="8724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0000FF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defTabSz="1300460" hangingPunct="1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  <a:endParaRPr sz="2560">
                  <a:solidFill>
                    <a:srgbClr val="FFFFFF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46" name="Shape 746"/>
              <p:cNvSpPr/>
              <p:nvPr/>
            </p:nvSpPr>
            <p:spPr>
              <a:xfrm>
                <a:off x="96939" y="109056"/>
                <a:ext cx="545715" cy="5391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1300460" hangingPunct="1">
                  <a:defRPr sz="1800">
                    <a:solidFill>
                      <a:srgbClr val="000000"/>
                    </a:solidFill>
                  </a:defRPr>
                </a:pPr>
                <a:r>
                  <a:rPr sz="4551" b="1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n</a:t>
                </a:r>
                <a:r>
                  <a:rPr sz="4551" b="1" baseline="30875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0</a:t>
                </a:r>
              </a:p>
            </p:txBody>
          </p:sp>
        </p:grpSp>
        <p:sp>
          <p:nvSpPr>
            <p:cNvPr id="748" name="Shape 748"/>
            <p:cNvSpPr/>
            <p:nvPr/>
          </p:nvSpPr>
          <p:spPr>
            <a:xfrm>
              <a:off x="1797044" y="1645744"/>
              <a:ext cx="1380079" cy="1"/>
            </a:xfrm>
            <a:prstGeom prst="line">
              <a:avLst/>
            </a:prstGeom>
            <a:noFill/>
            <a:ln w="25400" cap="flat">
              <a:solidFill>
                <a:srgbClr val="FFCC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grpSp>
          <p:nvGrpSpPr>
            <p:cNvPr id="751" name="Group 751"/>
            <p:cNvGrpSpPr/>
            <p:nvPr/>
          </p:nvGrpSpPr>
          <p:grpSpPr>
            <a:xfrm>
              <a:off x="4129900" y="1042624"/>
              <a:ext cx="886304" cy="872456"/>
              <a:chOff x="0" y="0"/>
              <a:chExt cx="886303" cy="872455"/>
            </a:xfrm>
          </p:grpSpPr>
          <p:sp>
            <p:nvSpPr>
              <p:cNvPr id="749" name="Shape 749"/>
              <p:cNvSpPr/>
              <p:nvPr/>
            </p:nvSpPr>
            <p:spPr>
              <a:xfrm>
                <a:off x="-1" y="0"/>
                <a:ext cx="886305" cy="8724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defTabSz="1300460" hangingPunct="1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  <a:endParaRPr sz="2560">
                  <a:solidFill>
                    <a:srgbClr val="FFFFFF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50" name="Shape 750"/>
              <p:cNvSpPr/>
              <p:nvPr/>
            </p:nvSpPr>
            <p:spPr>
              <a:xfrm>
                <a:off x="96939" y="109056"/>
                <a:ext cx="575954" cy="5391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1300460" hangingPunct="1">
                  <a:defRPr sz="1800">
                    <a:solidFill>
                      <a:srgbClr val="000000"/>
                    </a:solidFill>
                  </a:defRPr>
                </a:pPr>
                <a:r>
                  <a:rPr sz="4551" b="1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p</a:t>
                </a:r>
                <a:r>
                  <a:rPr sz="4551" b="1" baseline="30875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+</a:t>
                </a:r>
              </a:p>
            </p:txBody>
          </p:sp>
        </p:grpSp>
        <p:sp>
          <p:nvSpPr>
            <p:cNvPr id="752" name="Shape 752"/>
            <p:cNvSpPr/>
            <p:nvPr/>
          </p:nvSpPr>
          <p:spPr>
            <a:xfrm flipV="1">
              <a:off x="4793388" y="-1"/>
              <a:ext cx="1232193" cy="1125562"/>
            </a:xfrm>
            <a:prstGeom prst="line">
              <a:avLst/>
            </a:prstGeom>
            <a:noFill/>
            <a:ln w="57150" cap="flat">
              <a:solidFill>
                <a:srgbClr val="FF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753" name="Shape 753"/>
            <p:cNvSpPr/>
            <p:nvPr/>
          </p:nvSpPr>
          <p:spPr>
            <a:xfrm>
              <a:off x="4888172" y="1232192"/>
              <a:ext cx="1232194" cy="1"/>
            </a:xfrm>
            <a:prstGeom prst="line">
              <a:avLst/>
            </a:prstGeom>
            <a:noFill/>
            <a:ln w="50800" cap="flat">
              <a:solidFill>
                <a:srgbClr val="FF0000"/>
              </a:solidFill>
              <a:prstDash val="sysDot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754" name="Shape 754"/>
            <p:cNvSpPr/>
            <p:nvPr/>
          </p:nvSpPr>
          <p:spPr>
            <a:xfrm flipV="1">
              <a:off x="6120365" y="-1"/>
              <a:ext cx="1" cy="1137410"/>
            </a:xfrm>
            <a:prstGeom prst="line">
              <a:avLst/>
            </a:prstGeom>
            <a:noFill/>
            <a:ln w="50800" cap="flat">
              <a:solidFill>
                <a:srgbClr val="FF0000"/>
              </a:solidFill>
              <a:prstDash val="sysDot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grpSp>
          <p:nvGrpSpPr>
            <p:cNvPr id="761" name="Group 761"/>
            <p:cNvGrpSpPr/>
            <p:nvPr/>
          </p:nvGrpSpPr>
          <p:grpSpPr>
            <a:xfrm>
              <a:off x="4058675" y="1741440"/>
              <a:ext cx="2491734" cy="1090134"/>
              <a:chOff x="0" y="0"/>
              <a:chExt cx="2491733" cy="1090133"/>
            </a:xfrm>
          </p:grpSpPr>
          <p:grpSp>
            <p:nvGrpSpPr>
              <p:cNvPr id="757" name="Group 757"/>
              <p:cNvGrpSpPr/>
              <p:nvPr/>
            </p:nvGrpSpPr>
            <p:grpSpPr>
              <a:xfrm>
                <a:off x="-1" y="0"/>
                <a:ext cx="622935" cy="613200"/>
                <a:chOff x="0" y="0"/>
                <a:chExt cx="622933" cy="613199"/>
              </a:xfrm>
            </p:grpSpPr>
            <p:sp>
              <p:nvSpPr>
                <p:cNvPr id="755" name="Shape 755"/>
                <p:cNvSpPr/>
                <p:nvPr/>
              </p:nvSpPr>
              <p:spPr>
                <a:xfrm>
                  <a:off x="-1" y="0"/>
                  <a:ext cx="622935" cy="6132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rgbClr val="3366FF"/>
                </a:solidFill>
                <a:ln w="9525" cap="flat">
                  <a:solidFill>
                    <a:srgbClr val="FFFFFF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defTabSz="1300460" hangingPunct="1">
                    <a:defRPr sz="1800"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2560">
                    <a:solidFill>
                      <a:srgbClr val="FFFFFF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56" name="Shape 756"/>
                <p:cNvSpPr/>
                <p:nvPr/>
              </p:nvSpPr>
              <p:spPr>
                <a:xfrm>
                  <a:off x="77866" y="78246"/>
                  <a:ext cx="315762" cy="399712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defTabSz="1300460" hangingPunct="1">
                    <a:defRPr sz="1800">
                      <a:solidFill>
                        <a:srgbClr val="000000"/>
                      </a:solidFill>
                    </a:defRPr>
                  </a:pPr>
                  <a:r>
                    <a:rPr sz="4551" dirty="0">
                      <a:solidFill>
                        <a:srgbClr val="D9FC2C"/>
                      </a:solidFill>
                      <a:latin typeface="Calibri" panose="020F0502020204030204" pitchFamily="34" charset="0"/>
                      <a:sym typeface="Symbol"/>
                    </a:rPr>
                    <a:t>μ</a:t>
                  </a:r>
                  <a:r>
                    <a:rPr sz="4551" b="1" baseline="30875" dirty="0">
                      <a:solidFill>
                        <a:srgbClr val="D9FC2C"/>
                      </a:solidFill>
                      <a:latin typeface="Calibri" panose="020F0502020204030204" pitchFamily="34" charset="0"/>
                      <a:ea typeface="Verdana"/>
                      <a:cs typeface="Verdana"/>
                      <a:sym typeface="Verdana"/>
                    </a:rPr>
                    <a:t>-</a:t>
                  </a:r>
                </a:p>
              </p:txBody>
            </p:sp>
          </p:grpSp>
          <p:sp>
            <p:nvSpPr>
              <p:cNvPr id="758" name="Shape 758"/>
              <p:cNvSpPr/>
              <p:nvPr/>
            </p:nvSpPr>
            <p:spPr>
              <a:xfrm>
                <a:off x="545066" y="535333"/>
                <a:ext cx="1946667" cy="554801"/>
              </a:xfrm>
              <a:prstGeom prst="line">
                <a:avLst/>
              </a:prstGeom>
              <a:noFill/>
              <a:ln w="57150" cap="flat">
                <a:solidFill>
                  <a:srgbClr val="3366FF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759" name="Shape 759"/>
              <p:cNvSpPr/>
              <p:nvPr/>
            </p:nvSpPr>
            <p:spPr>
              <a:xfrm>
                <a:off x="622933" y="233599"/>
                <a:ext cx="1790934" cy="1"/>
              </a:xfrm>
              <a:prstGeom prst="line">
                <a:avLst/>
              </a:prstGeom>
              <a:noFill/>
              <a:ln w="50800" cap="rnd">
                <a:solidFill>
                  <a:srgbClr val="3366FF"/>
                </a:solidFill>
                <a:prstDash val="sysDot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760" name="Shape 760"/>
              <p:cNvSpPr/>
              <p:nvPr/>
            </p:nvSpPr>
            <p:spPr>
              <a:xfrm>
                <a:off x="2491733" y="233599"/>
                <a:ext cx="1" cy="856535"/>
              </a:xfrm>
              <a:prstGeom prst="line">
                <a:avLst/>
              </a:prstGeom>
              <a:noFill/>
              <a:ln w="50800" cap="rnd">
                <a:solidFill>
                  <a:srgbClr val="3366FF"/>
                </a:solidFill>
                <a:prstDash val="sysDot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</p:grpSp>
        <p:sp>
          <p:nvSpPr>
            <p:cNvPr id="762" name="Shape 762"/>
            <p:cNvSpPr/>
            <p:nvPr/>
          </p:nvSpPr>
          <p:spPr>
            <a:xfrm flipV="1">
              <a:off x="454656" y="1692371"/>
              <a:ext cx="7029266" cy="1"/>
            </a:xfrm>
            <a:prstGeom prst="line">
              <a:avLst/>
            </a:prstGeom>
            <a:noFill/>
            <a:ln w="12700" cap="flat">
              <a:solidFill>
                <a:srgbClr val="00F900"/>
              </a:solidFill>
              <a:prstDash val="sysDot"/>
              <a:miter lim="400000"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763" name="Shape 763"/>
            <p:cNvSpPr/>
            <p:nvPr/>
          </p:nvSpPr>
          <p:spPr>
            <a:xfrm>
              <a:off x="0" y="1386767"/>
              <a:ext cx="844267" cy="36153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>
                <a:defRPr sz="2000">
                  <a:solidFill>
                    <a:srgbClr val="00F900"/>
                  </a:solidFill>
                </a:defRPr>
              </a:lvl1pPr>
            </a:lstStyle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2844" dirty="0">
                  <a:latin typeface="Calibri" panose="020F0502020204030204" pitchFamily="34" charset="0"/>
                  <a:sym typeface="Symbol"/>
                </a:rPr>
                <a:t>z-axis</a:t>
              </a:r>
            </a:p>
          </p:txBody>
        </p:sp>
      </p:grpSp>
      <p:sp>
        <p:nvSpPr>
          <p:cNvPr id="765" name="Shape 765"/>
          <p:cNvSpPr/>
          <p:nvPr/>
        </p:nvSpPr>
        <p:spPr>
          <a:xfrm>
            <a:off x="811717" y="90311"/>
            <a:ext cx="11381367" cy="6127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8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300460" hangingPunct="1">
              <a:defRPr sz="1800" b="0">
                <a:solidFill>
                  <a:srgbClr val="000000"/>
                </a:solidFill>
              </a:defRPr>
            </a:pPr>
            <a:r>
              <a:rPr sz="3982">
                <a:solidFill>
                  <a:srgbClr val="FFFFFF"/>
                </a:solidFill>
              </a:rPr>
              <a:t>Important Momentum Ideas continued</a:t>
            </a:r>
          </a:p>
        </p:txBody>
      </p:sp>
    </p:spTree>
    <p:extLst>
      <p:ext uri="{BB962C8B-B14F-4D97-AF65-F5344CB8AC3E}">
        <p14:creationId xmlns:p14="http://schemas.microsoft.com/office/powerpoint/2010/main" val="217501025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00" fill="hold"/>
                                        <p:tgtEl>
                                          <p:spTgt spid="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" grpId="0" animBg="1" advAuto="0"/>
      <p:bldP spid="739" grpId="0" animBg="1" advAuto="0"/>
      <p:bldP spid="741" grpId="0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Shape 767"/>
          <p:cNvSpPr/>
          <p:nvPr/>
        </p:nvSpPr>
        <p:spPr>
          <a:xfrm>
            <a:off x="2658426" y="7807125"/>
            <a:ext cx="5193729" cy="700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4551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p</a:t>
            </a:r>
            <a:r>
              <a:rPr sz="4551" baseline="-27375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proton</a:t>
            </a:r>
            <a:r>
              <a:rPr sz="4551" baseline="-2737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 </a:t>
            </a:r>
            <a:r>
              <a:rPr sz="455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+ </a:t>
            </a:r>
            <a:r>
              <a:rPr sz="4551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p</a:t>
            </a:r>
            <a:r>
              <a:rPr sz="4551" baseline="-27375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muon</a:t>
            </a:r>
            <a:r>
              <a:rPr sz="455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 </a:t>
            </a:r>
            <a:r>
              <a:rPr sz="4551" dirty="0">
                <a:solidFill>
                  <a:srgbClr val="FF2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Symbol"/>
              </a:rPr>
              <a:t>≠</a:t>
            </a:r>
            <a:r>
              <a:rPr sz="4551" dirty="0">
                <a:solidFill>
                  <a:srgbClr val="FF2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 0</a:t>
            </a:r>
          </a:p>
        </p:txBody>
      </p:sp>
      <p:sp>
        <p:nvSpPr>
          <p:cNvPr id="768" name="Shape 768"/>
          <p:cNvSpPr/>
          <p:nvPr/>
        </p:nvSpPr>
        <p:spPr>
          <a:xfrm>
            <a:off x="519287" y="5691722"/>
            <a:ext cx="13004803" cy="700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4551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If the target neutron has </a:t>
            </a:r>
            <a:r>
              <a:rPr sz="4551" dirty="0">
                <a:solidFill>
                  <a:srgbClr val="FF2600"/>
                </a:solidFill>
                <a:latin typeface="Verdana"/>
                <a:ea typeface="Verdana"/>
                <a:cs typeface="Verdana"/>
                <a:sym typeface="Verdana"/>
              </a:rPr>
              <a:t>motion</a:t>
            </a:r>
            <a:r>
              <a:rPr sz="4551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…</a:t>
            </a:r>
          </a:p>
        </p:txBody>
      </p:sp>
      <p:sp>
        <p:nvSpPr>
          <p:cNvPr id="769" name="Shape 769"/>
          <p:cNvSpPr/>
          <p:nvPr/>
        </p:nvSpPr>
        <p:spPr>
          <a:xfrm>
            <a:off x="371156" y="4239723"/>
            <a:ext cx="8330607" cy="525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3413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z-axis: p</a:t>
            </a:r>
            <a:r>
              <a:rPr sz="3413" baseline="-34499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neutrino</a:t>
            </a:r>
            <a:r>
              <a:rPr sz="3413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= p</a:t>
            </a:r>
            <a:r>
              <a:rPr sz="3413" baseline="-34499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proton </a:t>
            </a:r>
            <a:r>
              <a:rPr sz="3413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+ p</a:t>
            </a:r>
            <a:r>
              <a:rPr sz="3413" baseline="-34499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muon</a:t>
            </a:r>
          </a:p>
        </p:txBody>
      </p:sp>
      <p:grpSp>
        <p:nvGrpSpPr>
          <p:cNvPr id="792" name="Group 792"/>
          <p:cNvGrpSpPr/>
          <p:nvPr/>
        </p:nvGrpSpPr>
        <p:grpSpPr>
          <a:xfrm>
            <a:off x="873896" y="901938"/>
            <a:ext cx="11291574" cy="4272266"/>
            <a:chOff x="88" y="-1"/>
            <a:chExt cx="7939386" cy="3003935"/>
          </a:xfrm>
        </p:grpSpPr>
        <p:grpSp>
          <p:nvGrpSpPr>
            <p:cNvPr id="772" name="Group 772"/>
            <p:cNvGrpSpPr/>
            <p:nvPr/>
          </p:nvGrpSpPr>
          <p:grpSpPr>
            <a:xfrm>
              <a:off x="962987" y="1357824"/>
              <a:ext cx="876115" cy="862426"/>
              <a:chOff x="0" y="0"/>
              <a:chExt cx="876114" cy="862424"/>
            </a:xfrm>
          </p:grpSpPr>
          <p:sp>
            <p:nvSpPr>
              <p:cNvPr id="770" name="Shape 770"/>
              <p:cNvSpPr/>
              <p:nvPr/>
            </p:nvSpPr>
            <p:spPr>
              <a:xfrm>
                <a:off x="-1" y="0"/>
                <a:ext cx="876116" cy="8624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FFCC00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defTabSz="1300460" hangingPunct="1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  <a:endParaRPr sz="2560">
                  <a:solidFill>
                    <a:srgbClr val="FFFFFF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1" name="Shape 771"/>
              <p:cNvSpPr/>
              <p:nvPr/>
            </p:nvSpPr>
            <p:spPr>
              <a:xfrm>
                <a:off x="95824" y="110049"/>
                <a:ext cx="585375" cy="52238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1300460" hangingPunct="1">
                  <a:defRPr sz="1800">
                    <a:solidFill>
                      <a:srgbClr val="000000"/>
                    </a:solidFill>
                  </a:defRPr>
                </a:pPr>
                <a:r>
                  <a:rPr sz="4551" dirty="0" err="1">
                    <a:solidFill>
                      <a:srgbClr val="5B5B89"/>
                    </a:solidFill>
                    <a:latin typeface="Calibri" panose="020F0502020204030204" pitchFamily="34" charset="0"/>
                    <a:sym typeface="Symbol"/>
                  </a:rPr>
                  <a:t>υ</a:t>
                </a:r>
                <a:r>
                  <a:rPr sz="4551" baseline="-16687" dirty="0" err="1">
                    <a:solidFill>
                      <a:srgbClr val="5B5B89"/>
                    </a:solidFill>
                    <a:latin typeface="Calibri" panose="020F0502020204030204" pitchFamily="34" charset="0"/>
                    <a:sym typeface="Symbol"/>
                  </a:rPr>
                  <a:t>μ</a:t>
                </a:r>
                <a:r>
                  <a:rPr sz="4551" baseline="-16687" dirty="0">
                    <a:solidFill>
                      <a:srgbClr val="5B5B89"/>
                    </a:solidFill>
                    <a:latin typeface="Calibri" panose="020F0502020204030204" pitchFamily="34" charset="0"/>
                    <a:sym typeface="Symbol"/>
                  </a:rPr>
                  <a:t>−</a:t>
                </a:r>
              </a:p>
            </p:txBody>
          </p:sp>
        </p:grpSp>
        <p:grpSp>
          <p:nvGrpSpPr>
            <p:cNvPr id="775" name="Group 775"/>
            <p:cNvGrpSpPr/>
            <p:nvPr/>
          </p:nvGrpSpPr>
          <p:grpSpPr>
            <a:xfrm>
              <a:off x="3437846" y="1326255"/>
              <a:ext cx="940255" cy="925564"/>
              <a:chOff x="0" y="0"/>
              <a:chExt cx="940253" cy="925562"/>
            </a:xfrm>
          </p:grpSpPr>
          <p:sp>
            <p:nvSpPr>
              <p:cNvPr id="773" name="Shape 773"/>
              <p:cNvSpPr/>
              <p:nvPr/>
            </p:nvSpPr>
            <p:spPr>
              <a:xfrm>
                <a:off x="-1" y="0"/>
                <a:ext cx="940255" cy="9255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0000FF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defTabSz="1300460" hangingPunct="1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  <a:endParaRPr sz="2560">
                  <a:solidFill>
                    <a:srgbClr val="FFFFFF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4" name="Shape 774"/>
              <p:cNvSpPr/>
              <p:nvPr/>
            </p:nvSpPr>
            <p:spPr>
              <a:xfrm>
                <a:off x="102840" y="115695"/>
                <a:ext cx="578933" cy="57198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1300460" hangingPunct="1">
                  <a:defRPr sz="1800">
                    <a:solidFill>
                      <a:srgbClr val="000000"/>
                    </a:solidFill>
                  </a:defRPr>
                </a:pPr>
                <a:r>
                  <a:rPr sz="4551" b="1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n</a:t>
                </a:r>
                <a:r>
                  <a:rPr sz="4551" b="1" baseline="30875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0</a:t>
                </a:r>
              </a:p>
            </p:txBody>
          </p:sp>
        </p:grpSp>
        <p:sp>
          <p:nvSpPr>
            <p:cNvPr id="776" name="Shape 776"/>
            <p:cNvSpPr/>
            <p:nvPr/>
          </p:nvSpPr>
          <p:spPr>
            <a:xfrm>
              <a:off x="1906431" y="1745922"/>
              <a:ext cx="1464086" cy="1"/>
            </a:xfrm>
            <a:prstGeom prst="line">
              <a:avLst/>
            </a:prstGeom>
            <a:noFill/>
            <a:ln w="25400" cap="flat">
              <a:solidFill>
                <a:srgbClr val="FFCC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grpSp>
          <p:nvGrpSpPr>
            <p:cNvPr id="779" name="Group 779"/>
            <p:cNvGrpSpPr/>
            <p:nvPr/>
          </p:nvGrpSpPr>
          <p:grpSpPr>
            <a:xfrm>
              <a:off x="4381290" y="1106089"/>
              <a:ext cx="940255" cy="925563"/>
              <a:chOff x="0" y="0"/>
              <a:chExt cx="940253" cy="925562"/>
            </a:xfrm>
          </p:grpSpPr>
          <p:sp>
            <p:nvSpPr>
              <p:cNvPr id="777" name="Shape 777"/>
              <p:cNvSpPr/>
              <p:nvPr/>
            </p:nvSpPr>
            <p:spPr>
              <a:xfrm>
                <a:off x="-1" y="0"/>
                <a:ext cx="940255" cy="9255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defTabSz="1300460" hangingPunct="1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  <a:endParaRPr sz="2560">
                  <a:solidFill>
                    <a:srgbClr val="FFFFFF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8" name="Shape 778"/>
              <p:cNvSpPr/>
              <p:nvPr/>
            </p:nvSpPr>
            <p:spPr>
              <a:xfrm>
                <a:off x="102840" y="115695"/>
                <a:ext cx="611013" cy="57198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1300460" hangingPunct="1">
                  <a:defRPr sz="1800">
                    <a:solidFill>
                      <a:srgbClr val="000000"/>
                    </a:solidFill>
                  </a:defRPr>
                </a:pPr>
                <a:r>
                  <a:rPr sz="4551" b="1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p</a:t>
                </a:r>
                <a:r>
                  <a:rPr sz="4551" b="1" baseline="30875">
                    <a:solidFill>
                      <a:srgbClr val="D9FC2C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+</a:t>
                </a:r>
              </a:p>
            </p:txBody>
          </p:sp>
        </p:grpSp>
        <p:sp>
          <p:nvSpPr>
            <p:cNvPr id="780" name="Shape 780"/>
            <p:cNvSpPr/>
            <p:nvPr/>
          </p:nvSpPr>
          <p:spPr>
            <a:xfrm flipV="1">
              <a:off x="5085165" y="0"/>
              <a:ext cx="1307198" cy="1194075"/>
            </a:xfrm>
            <a:prstGeom prst="line">
              <a:avLst/>
            </a:prstGeom>
            <a:noFill/>
            <a:ln w="57150" cap="flat">
              <a:solidFill>
                <a:srgbClr val="FF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781" name="Shape 781"/>
            <p:cNvSpPr/>
            <p:nvPr/>
          </p:nvSpPr>
          <p:spPr>
            <a:xfrm>
              <a:off x="5185719" y="1307196"/>
              <a:ext cx="1307198" cy="1"/>
            </a:xfrm>
            <a:prstGeom prst="line">
              <a:avLst/>
            </a:prstGeom>
            <a:noFill/>
            <a:ln w="50800" cap="flat">
              <a:solidFill>
                <a:srgbClr val="FF0000"/>
              </a:solidFill>
              <a:prstDash val="sysDot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782" name="Shape 782"/>
            <p:cNvSpPr/>
            <p:nvPr/>
          </p:nvSpPr>
          <p:spPr>
            <a:xfrm flipV="1">
              <a:off x="6492916" y="-1"/>
              <a:ext cx="1" cy="1206645"/>
            </a:xfrm>
            <a:prstGeom prst="line">
              <a:avLst/>
            </a:prstGeom>
            <a:noFill/>
            <a:ln w="50800" cap="flat">
              <a:solidFill>
                <a:srgbClr val="FF0000"/>
              </a:solidFill>
              <a:prstDash val="sysDot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grpSp>
          <p:nvGrpSpPr>
            <p:cNvPr id="789" name="Group 789"/>
            <p:cNvGrpSpPr/>
            <p:nvPr/>
          </p:nvGrpSpPr>
          <p:grpSpPr>
            <a:xfrm>
              <a:off x="4305730" y="1847443"/>
              <a:ext cx="2643407" cy="1156491"/>
              <a:chOff x="0" y="0"/>
              <a:chExt cx="2643406" cy="1156490"/>
            </a:xfrm>
          </p:grpSpPr>
          <p:grpSp>
            <p:nvGrpSpPr>
              <p:cNvPr id="785" name="Group 785"/>
              <p:cNvGrpSpPr/>
              <p:nvPr/>
            </p:nvGrpSpPr>
            <p:grpSpPr>
              <a:xfrm>
                <a:off x="0" y="0"/>
                <a:ext cx="660852" cy="650526"/>
                <a:chOff x="0" y="0"/>
                <a:chExt cx="660851" cy="650525"/>
              </a:xfrm>
            </p:grpSpPr>
            <p:sp>
              <p:nvSpPr>
                <p:cNvPr id="783" name="Shape 783"/>
                <p:cNvSpPr/>
                <p:nvPr/>
              </p:nvSpPr>
              <p:spPr>
                <a:xfrm>
                  <a:off x="-1" y="0"/>
                  <a:ext cx="660853" cy="65052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rgbClr val="3366FF"/>
                </a:solidFill>
                <a:ln w="9525" cap="flat">
                  <a:solidFill>
                    <a:srgbClr val="FFFFFF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defTabSz="1300460" hangingPunct="1">
                    <a:defRPr sz="1800"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2560">
                    <a:solidFill>
                      <a:srgbClr val="FFFFFF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84" name="Shape 784"/>
                <p:cNvSpPr/>
                <p:nvPr/>
              </p:nvSpPr>
              <p:spPr>
                <a:xfrm>
                  <a:off x="82606" y="83009"/>
                  <a:ext cx="334982" cy="424042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defTabSz="1300460" hangingPunct="1">
                    <a:defRPr sz="1800">
                      <a:solidFill>
                        <a:srgbClr val="000000"/>
                      </a:solidFill>
                    </a:defRPr>
                  </a:pPr>
                  <a:r>
                    <a:rPr sz="4551" dirty="0">
                      <a:solidFill>
                        <a:srgbClr val="D9FC2C"/>
                      </a:solidFill>
                      <a:latin typeface="Calibri" panose="020F0502020204030204" pitchFamily="34" charset="0"/>
                      <a:sym typeface="Symbol"/>
                    </a:rPr>
                    <a:t>μ</a:t>
                  </a:r>
                  <a:r>
                    <a:rPr sz="4551" b="1" baseline="30875" dirty="0">
                      <a:solidFill>
                        <a:srgbClr val="D9FC2C"/>
                      </a:solidFill>
                      <a:latin typeface="Calibri" panose="020F0502020204030204" pitchFamily="34" charset="0"/>
                      <a:ea typeface="Verdana"/>
                      <a:cs typeface="Verdana"/>
                      <a:sym typeface="Verdana"/>
                    </a:rPr>
                    <a:t>-</a:t>
                  </a:r>
                </a:p>
              </p:txBody>
            </p:sp>
          </p:grpSp>
          <p:sp>
            <p:nvSpPr>
              <p:cNvPr id="786" name="Shape 786"/>
              <p:cNvSpPr/>
              <p:nvPr/>
            </p:nvSpPr>
            <p:spPr>
              <a:xfrm>
                <a:off x="578245" y="567919"/>
                <a:ext cx="2065162" cy="588572"/>
              </a:xfrm>
              <a:prstGeom prst="line">
                <a:avLst/>
              </a:prstGeom>
              <a:noFill/>
              <a:ln w="57150" cap="flat">
                <a:solidFill>
                  <a:srgbClr val="3366FF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787" name="Shape 787"/>
              <p:cNvSpPr/>
              <p:nvPr/>
            </p:nvSpPr>
            <p:spPr>
              <a:xfrm>
                <a:off x="660851" y="247819"/>
                <a:ext cx="1899950" cy="1"/>
              </a:xfrm>
              <a:prstGeom prst="line">
                <a:avLst/>
              </a:prstGeom>
              <a:noFill/>
              <a:ln w="50800" cap="rnd">
                <a:solidFill>
                  <a:srgbClr val="3366FF"/>
                </a:solidFill>
                <a:prstDash val="sysDot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788" name="Shape 788"/>
              <p:cNvSpPr/>
              <p:nvPr/>
            </p:nvSpPr>
            <p:spPr>
              <a:xfrm>
                <a:off x="2643406" y="247819"/>
                <a:ext cx="1" cy="908672"/>
              </a:xfrm>
              <a:prstGeom prst="line">
                <a:avLst/>
              </a:prstGeom>
              <a:noFill/>
              <a:ln w="50800" cap="rnd">
                <a:solidFill>
                  <a:srgbClr val="3366FF"/>
                </a:solidFill>
                <a:prstDash val="sysDot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</p:grpSp>
        <p:sp>
          <p:nvSpPr>
            <p:cNvPr id="790" name="Shape 790"/>
            <p:cNvSpPr/>
            <p:nvPr/>
          </p:nvSpPr>
          <p:spPr>
            <a:xfrm flipV="1">
              <a:off x="482331" y="1795387"/>
              <a:ext cx="7457143" cy="1"/>
            </a:xfrm>
            <a:prstGeom prst="line">
              <a:avLst/>
            </a:prstGeom>
            <a:noFill/>
            <a:ln w="12700" cap="flat">
              <a:solidFill>
                <a:srgbClr val="00F900"/>
              </a:solidFill>
              <a:prstDash val="sysDot"/>
              <a:miter lim="400000"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791" name="Shape 791"/>
            <p:cNvSpPr/>
            <p:nvPr/>
          </p:nvSpPr>
          <p:spPr>
            <a:xfrm>
              <a:off x="88" y="1471181"/>
              <a:ext cx="573700" cy="3077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>
                <a:defRPr sz="2000">
                  <a:solidFill>
                    <a:srgbClr val="00F900"/>
                  </a:solidFill>
                </a:defRPr>
              </a:lvl1pPr>
            </a:lstStyle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2844" dirty="0">
                  <a:latin typeface="Calibri" panose="020F0502020204030204" pitchFamily="34" charset="0"/>
                  <a:sym typeface="Symbol"/>
                </a:rPr>
                <a:t>z-axis</a:t>
              </a:r>
            </a:p>
          </p:txBody>
        </p:sp>
      </p:grpSp>
      <p:sp>
        <p:nvSpPr>
          <p:cNvPr id="793" name="Shape 793"/>
          <p:cNvSpPr/>
          <p:nvPr/>
        </p:nvSpPr>
        <p:spPr>
          <a:xfrm>
            <a:off x="519287" y="6589547"/>
            <a:ext cx="13004803" cy="700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4551" dirty="0"/>
              <a:t>… then in the x-axis &amp; y-axis</a:t>
            </a:r>
          </a:p>
        </p:txBody>
      </p:sp>
      <p:sp>
        <p:nvSpPr>
          <p:cNvPr id="794" name="Shape 794"/>
          <p:cNvSpPr/>
          <p:nvPr/>
        </p:nvSpPr>
        <p:spPr>
          <a:xfrm>
            <a:off x="811717" y="90311"/>
            <a:ext cx="11381367" cy="6127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8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300460" hangingPunct="1">
              <a:defRPr sz="1800" b="0">
                <a:solidFill>
                  <a:srgbClr val="000000"/>
                </a:solidFill>
              </a:defRPr>
            </a:pPr>
            <a:r>
              <a:rPr sz="3982">
                <a:solidFill>
                  <a:srgbClr val="FFFFFF"/>
                </a:solidFill>
              </a:rPr>
              <a:t>Important Momentum Ideas continued</a:t>
            </a:r>
          </a:p>
        </p:txBody>
      </p:sp>
    </p:spTree>
    <p:extLst>
      <p:ext uri="{BB962C8B-B14F-4D97-AF65-F5344CB8AC3E}">
        <p14:creationId xmlns:p14="http://schemas.microsoft.com/office/powerpoint/2010/main" val="2209412183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750" fill="hold"/>
                                        <p:tgtEl>
                                          <p:spTgt spid="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750" fill="hold"/>
                                        <p:tgtEl>
                                          <p:spTgt spid="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7" grpId="0" animBg="1" advAuto="0"/>
      <p:bldP spid="768" grpId="0" animBg="1" advAuto="0"/>
      <p:bldP spid="793" grpId="0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347B2A-0255-8949-89EB-3EB6155AE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Momentum</a:t>
            </a:r>
            <a:r>
              <a:rPr lang="es-ES" dirty="0"/>
              <a:t> in x-y </a:t>
            </a:r>
            <a:r>
              <a:rPr lang="es-ES" dirty="0" err="1"/>
              <a:t>directions</a:t>
            </a:r>
            <a:endParaRPr lang="es-E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C51E5F1-B652-404F-B542-5A240CA58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732" y="3054212"/>
            <a:ext cx="7678889" cy="4088759"/>
          </a:xfrm>
          <a:prstGeom prst="rect">
            <a:avLst/>
          </a:prstGeom>
        </p:spPr>
      </p:pic>
      <p:sp>
        <p:nvSpPr>
          <p:cNvPr id="7" name="Shape 767">
            <a:extLst>
              <a:ext uri="{FF2B5EF4-FFF2-40B4-BE49-F238E27FC236}">
                <a16:creationId xmlns:a16="http://schemas.microsoft.com/office/drawing/2014/main" id="{5A97CE9F-18DC-CB47-A3BD-2EFE49C1571E}"/>
              </a:ext>
            </a:extLst>
          </p:cNvPr>
          <p:cNvSpPr/>
          <p:nvPr/>
        </p:nvSpPr>
        <p:spPr>
          <a:xfrm>
            <a:off x="8812621" y="3363097"/>
            <a:ext cx="4203700" cy="492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3200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p</a:t>
            </a:r>
            <a:r>
              <a:rPr sz="3200" baseline="-27375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proton</a:t>
            </a:r>
            <a:r>
              <a:rPr sz="3200" baseline="-2737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 </a:t>
            </a:r>
            <a:r>
              <a:rPr sz="3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+ </a:t>
            </a:r>
            <a:r>
              <a:rPr sz="3200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p</a:t>
            </a:r>
            <a:r>
              <a:rPr sz="3200" baseline="-27375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muon</a:t>
            </a:r>
            <a:r>
              <a:rPr sz="3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 </a:t>
            </a:r>
            <a:r>
              <a:rPr lang="es-ES" sz="3200" dirty="0">
                <a:solidFill>
                  <a:srgbClr val="FF2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Symbol"/>
              </a:rPr>
              <a:t>≈</a:t>
            </a:r>
            <a:r>
              <a:rPr sz="3200" dirty="0">
                <a:solidFill>
                  <a:srgbClr val="FF2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 0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D539794-76FC-2D40-A3CF-BEB27B6F532D}"/>
              </a:ext>
            </a:extLst>
          </p:cNvPr>
          <p:cNvSpPr/>
          <p:nvPr/>
        </p:nvSpPr>
        <p:spPr>
          <a:xfrm>
            <a:off x="3920603" y="2033076"/>
            <a:ext cx="51635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Histograms</a:t>
            </a:r>
            <a:r>
              <a:rPr lang="es-ES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net </a:t>
            </a:r>
            <a:r>
              <a:rPr lang="es-ES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p</a:t>
            </a:r>
            <a:r>
              <a:rPr lang="es-ES" baseline="-250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x</a:t>
            </a:r>
            <a:r>
              <a:rPr lang="es-ES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p</a:t>
            </a:r>
            <a:r>
              <a:rPr lang="es-ES" baseline="-250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y</a:t>
            </a:r>
            <a:endParaRPr lang="es-ES" baseline="-25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71D6575-FF8D-CB4F-AE85-5E15DC102550}"/>
              </a:ext>
            </a:extLst>
          </p:cNvPr>
          <p:cNvSpPr/>
          <p:nvPr/>
        </p:nvSpPr>
        <p:spPr>
          <a:xfrm>
            <a:off x="2256244" y="7892581"/>
            <a:ext cx="54998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Uncertainty</a:t>
            </a:r>
            <a:r>
              <a:rPr lang="es-ES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in </a:t>
            </a:r>
            <a:r>
              <a:rPr lang="es-ES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lang="es-ES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distribution</a:t>
            </a:r>
            <a:r>
              <a:rPr lang="es-ES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of </a:t>
            </a:r>
            <a:r>
              <a:rPr lang="es-ES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</a:t>
            </a:r>
            <a:r>
              <a:rPr lang="es-ES" sz="3200" baseline="-25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x</a:t>
            </a:r>
            <a:r>
              <a:rPr lang="es-ES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s-ES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</a:t>
            </a:r>
            <a:r>
              <a:rPr lang="es-ES" sz="3200" baseline="-25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y</a:t>
            </a:r>
            <a:endParaRPr lang="es-ES" sz="3200" baseline="-25000" dirty="0">
              <a:solidFill>
                <a:schemeClr val="tx1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39FFF9E-5A34-F54A-8F93-523A16C6162D}"/>
              </a:ext>
            </a:extLst>
          </p:cNvPr>
          <p:cNvSpPr/>
          <p:nvPr/>
        </p:nvSpPr>
        <p:spPr>
          <a:xfrm>
            <a:off x="9084196" y="8023209"/>
            <a:ext cx="25555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⇒ </a:t>
            </a:r>
            <a:r>
              <a:rPr lang="es-ES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Δpx</a:t>
            </a:r>
            <a:r>
              <a:rPr lang="es-ES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s-ES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Δpy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75897347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4109909-4DB9-CD4B-B1C4-4E4A8F9A0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40" y="102095"/>
            <a:ext cx="11704320" cy="2144890"/>
          </a:xfrm>
        </p:spPr>
        <p:txBody>
          <a:bodyPr/>
          <a:lstStyle/>
          <a:p>
            <a:r>
              <a:rPr lang="es-ES" sz="4400" dirty="0" err="1"/>
              <a:t>Heisenberg</a:t>
            </a:r>
            <a:r>
              <a:rPr lang="es-ES" sz="4400" dirty="0"/>
              <a:t> </a:t>
            </a:r>
            <a:r>
              <a:rPr lang="es-ES" sz="4400" dirty="0" err="1"/>
              <a:t>Uncertainty</a:t>
            </a:r>
            <a:r>
              <a:rPr lang="es-ES" sz="4400" dirty="0"/>
              <a:t> </a:t>
            </a:r>
            <a:r>
              <a:rPr lang="es-ES" sz="4400" dirty="0" err="1"/>
              <a:t>Principle</a:t>
            </a:r>
            <a:endParaRPr lang="es-ES" sz="440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7EBA9F7-E808-5144-AFBB-F5C51BD4416D}"/>
              </a:ext>
            </a:extLst>
          </p:cNvPr>
          <p:cNvSpPr/>
          <p:nvPr/>
        </p:nvSpPr>
        <p:spPr>
          <a:xfrm>
            <a:off x="251568" y="2370552"/>
            <a:ext cx="925165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⇒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uncertainties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in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position and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momentum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of a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particle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form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a 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complimentary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pair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lang="es-ES" sz="2800" baseline="-25000" dirty="0">
              <a:solidFill>
                <a:srgbClr val="D9FC2C"/>
              </a:solidFill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F8C2023-5166-D943-AC1A-44BC05933052}"/>
              </a:ext>
            </a:extLst>
          </p:cNvPr>
          <p:cNvSpPr/>
          <p:nvPr/>
        </p:nvSpPr>
        <p:spPr>
          <a:xfrm>
            <a:off x="-114304" y="4030166"/>
            <a:ext cx="10515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Δp</a:t>
            </a:r>
            <a:r>
              <a:rPr lang="es-ES" sz="2800" baseline="-250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x</a:t>
            </a:r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Δx</a:t>
            </a:r>
            <a:r>
              <a:rPr lang="es-ES" sz="2800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≥ h/4π → </a:t>
            </a:r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Δx</a:t>
            </a:r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= (100 </a:t>
            </a:r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Mev</a:t>
            </a:r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*</a:t>
            </a:r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fm</a:t>
            </a:r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/c)/ </a:t>
            </a:r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Δp</a:t>
            </a:r>
            <a:r>
              <a:rPr lang="es-ES" sz="2800" baseline="-250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x</a:t>
            </a:r>
            <a:endParaRPr lang="es-ES" sz="28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A60D601-2072-9442-9CC6-22286CD91D07}"/>
              </a:ext>
            </a:extLst>
          </p:cNvPr>
          <p:cNvSpPr/>
          <p:nvPr/>
        </p:nvSpPr>
        <p:spPr>
          <a:xfrm>
            <a:off x="251567" y="5317118"/>
            <a:ext cx="121029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Neutrons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are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not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free to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move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but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behave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as a Fermi gas,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then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endParaRPr lang="es-ES" sz="2800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1C60841-CFE3-5546-BE6C-9EFDFEF076DB}"/>
              </a:ext>
            </a:extLst>
          </p:cNvPr>
          <p:cNvSpPr/>
          <p:nvPr/>
        </p:nvSpPr>
        <p:spPr>
          <a:xfrm>
            <a:off x="2645226" y="6129226"/>
            <a:ext cx="6857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→ </a:t>
            </a:r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Δx</a:t>
            </a:r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= (300 </a:t>
            </a:r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Mev</a:t>
            </a:r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*</a:t>
            </a:r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fm</a:t>
            </a:r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/c)/ </a:t>
            </a:r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Δp</a:t>
            </a:r>
            <a:r>
              <a:rPr lang="es-ES" sz="2800" baseline="-250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x</a:t>
            </a:r>
            <a:endParaRPr lang="es-ES" sz="2800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1CC4DA7-408B-834A-B29A-46141448806D}"/>
              </a:ext>
            </a:extLst>
          </p:cNvPr>
          <p:cNvSpPr/>
          <p:nvPr/>
        </p:nvSpPr>
        <p:spPr>
          <a:xfrm>
            <a:off x="251567" y="7477760"/>
            <a:ext cx="8736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To be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compared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with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carbon</a:t>
            </a:r>
            <a:r>
              <a:rPr lang="es-ES" sz="2800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 nuclear </a:t>
            </a:r>
            <a:r>
              <a:rPr lang="es-ES" sz="2800" dirty="0" err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radius</a:t>
            </a:r>
            <a:endParaRPr lang="es-ES" sz="2800" dirty="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8569B427-EE31-5642-B0B8-73BDE4E8BB0D}"/>
              </a:ext>
            </a:extLst>
          </p:cNvPr>
          <p:cNvSpPr/>
          <p:nvPr/>
        </p:nvSpPr>
        <p:spPr>
          <a:xfrm>
            <a:off x="-538844" y="8406772"/>
            <a:ext cx="10515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R = (1.25 </a:t>
            </a:r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fm</a:t>
            </a:r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) A</a:t>
            </a:r>
            <a:r>
              <a:rPr lang="es-ES" sz="2800" baseline="300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1/3 </a:t>
            </a:r>
            <a:r>
              <a:rPr lang="es-E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→ R(C, A=12) = 2.7 </a:t>
            </a:r>
            <a:r>
              <a:rPr lang="es-E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fm</a:t>
            </a:r>
            <a:endParaRPr lang="es-ES" sz="28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D8DE063F-100B-5848-AE98-F861C49B9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054" y="7334326"/>
            <a:ext cx="2097971" cy="2144891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id="{3AB3B69D-9C67-DE44-A32C-0E71946A65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649" y="1687559"/>
            <a:ext cx="1981583" cy="3150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35586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ignal and background even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2"/>
            <a:r>
              <a:t>Signal and background events</a:t>
            </a:r>
          </a:p>
        </p:txBody>
      </p:sp>
      <p:sp>
        <p:nvSpPr>
          <p:cNvPr id="138" name="There are both background and signal events…"/>
          <p:cNvSpPr txBox="1">
            <a:spLocks noGrp="1"/>
          </p:cNvSpPr>
          <p:nvPr>
            <p:ph type="body" sz="half" idx="1"/>
          </p:nvPr>
        </p:nvSpPr>
        <p:spPr>
          <a:xfrm>
            <a:off x="571500" y="2222500"/>
            <a:ext cx="11861800" cy="2286000"/>
          </a:xfrm>
          <a:prstGeom prst="rect">
            <a:avLst/>
          </a:prstGeom>
        </p:spPr>
        <p:txBody>
          <a:bodyPr/>
          <a:lstStyle/>
          <a:p>
            <a:pPr marL="228600" indent="-228600"/>
            <a:r>
              <a:t>There are both background and signal events</a:t>
            </a:r>
          </a:p>
          <a:p>
            <a:pPr marL="228600" indent="-228600"/>
            <a:r>
              <a:t>In each signal event, a neutrino penetrates a nucleus in carbon target and undergoes a weak interaction with a neutron in that nucleus </a:t>
            </a:r>
          </a:p>
          <a:p>
            <a:pPr marL="685800" lvl="1" indent="-228600"/>
            <a:r>
              <a:t>The neutrino interacts with the neutron to become a muon, causing the neutron to become a proton!</a:t>
            </a:r>
          </a:p>
        </p:txBody>
      </p:sp>
      <p:sp>
        <p:nvSpPr>
          <p:cNvPr id="139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367056" y="9199778"/>
            <a:ext cx="213158" cy="29982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pic>
        <p:nvPicPr>
          <p:cNvPr id="140" name="interact6.png" descr="interact6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27400" y="4846410"/>
            <a:ext cx="6350000" cy="3750236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Background event: any other event type"/>
          <p:cNvSpPr txBox="1"/>
          <p:nvPr/>
        </p:nvSpPr>
        <p:spPr>
          <a:xfrm>
            <a:off x="571500" y="8699500"/>
            <a:ext cx="11861800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228600" indent="-228600" algn="l">
              <a:spcBef>
                <a:spcPts val="1200"/>
              </a:spcBef>
              <a:buSzPct val="75000"/>
              <a:buFont typeface="Helvetica Neue"/>
              <a:buChar char="•"/>
              <a:defRPr sz="2400">
                <a:solidFill>
                  <a:schemeClr val="accent6">
                    <a:hueOff val="-10521704"/>
                    <a:satOff val="-11099"/>
                    <a:lumOff val="-7127"/>
                  </a:schemeClr>
                </a:solidFill>
              </a:defRPr>
            </a:lvl1pPr>
          </a:lstStyle>
          <a:p>
            <a:r>
              <a:t>Background event: any other event type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Interaction kinematic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2"/>
            <a:r>
              <a:t>Interaction kinematics</a:t>
            </a:r>
          </a:p>
        </p:txBody>
      </p:sp>
      <p:sp>
        <p:nvSpPr>
          <p:cNvPr id="144" name="While MINERvA cannot directly detect the neutrino, it detects and measures the kinematics of both the muon and the proton that emerge from the interaction…"/>
          <p:cNvSpPr txBox="1">
            <a:spLocks noGrp="1"/>
          </p:cNvSpPr>
          <p:nvPr>
            <p:ph type="body" sz="half" idx="1"/>
          </p:nvPr>
        </p:nvSpPr>
        <p:spPr>
          <a:xfrm>
            <a:off x="571500" y="2222500"/>
            <a:ext cx="11861800" cy="3048000"/>
          </a:xfrm>
          <a:prstGeom prst="rect">
            <a:avLst/>
          </a:prstGeom>
        </p:spPr>
        <p:txBody>
          <a:bodyPr/>
          <a:lstStyle/>
          <a:p>
            <a:pPr marL="228600" indent="-228600"/>
            <a:r>
              <a:t>While MINERvA cannot directly detect the neutrino, it detects and measures the kinematics of both the muon and the proton that emerge from the interaction </a:t>
            </a:r>
          </a:p>
          <a:p>
            <a:pPr marL="228600" indent="-228600"/>
            <a:r>
              <a:t>You can find this kinematic information with Arachne, the MINERvA event display that you will use to visualize the events. </a:t>
            </a:r>
          </a:p>
          <a:p>
            <a:pPr marL="228600" indent="-228600"/>
            <a:r>
              <a:t>You will then put this information into a spreadsheet which applies conservation of momentum to give the momentum of the system prior to the interaction in three dimensions. </a:t>
            </a:r>
          </a:p>
        </p:txBody>
      </p:sp>
      <p:sp>
        <p:nvSpPr>
          <p:cNvPr id="14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367056" y="9199778"/>
            <a:ext cx="213158" cy="29982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pic>
        <p:nvPicPr>
          <p:cNvPr id="146" name="eventview_0.png" descr="eventview_0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92400" y="5780782"/>
            <a:ext cx="7620000" cy="32134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Masterclass objectiv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Masterclass objectives</a:t>
            </a:r>
          </a:p>
        </p:txBody>
      </p:sp>
      <p:sp>
        <p:nvSpPr>
          <p:cNvPr id="149" name="Determine which events are signal events (from which effective measurements may be made) and which events are background (that cannot be used for measurements)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Determine which events are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signal</a:t>
            </a:r>
            <a:r>
              <a:t> events </a:t>
            </a:r>
            <a:r>
              <a:rPr i="1">
                <a:solidFill>
                  <a:schemeClr val="accent2">
                    <a:hueOff val="189195"/>
                    <a:satOff val="4059"/>
                    <a:lumOff val="-1404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(from which effective measurements may be made)</a:t>
            </a:r>
            <a:r>
              <a:t> and which events are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background</a:t>
            </a:r>
            <a:r>
              <a:t> </a:t>
            </a:r>
            <a:r>
              <a:rPr>
                <a:solidFill>
                  <a:schemeClr val="accent5">
                    <a:hueOff val="-309130"/>
                    <a:satOff val="-11805"/>
                    <a:lumOff val="-13439"/>
                  </a:schemeClr>
                </a:solidFill>
              </a:rPr>
              <a:t>(that cannot be used for measurements)</a:t>
            </a:r>
            <a:r>
              <a:t>. </a:t>
            </a:r>
          </a:p>
          <a:p>
            <a:endParaRPr/>
          </a:p>
          <a:p>
            <a:r>
              <a:t>Apply conservation of momentum and energy to measure the approximate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energy of a neutrino beam</a:t>
            </a:r>
            <a:r>
              <a:t> from the Fermilab accelerator complex.</a:t>
            </a:r>
            <a:br/>
            <a:endParaRPr/>
          </a:p>
          <a:p>
            <a:r>
              <a:t>Apply conservation of momentum and energy to measure the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properties of neutrons</a:t>
            </a:r>
            <a:r>
              <a:t> in nuclei of atoms in the target of a neutrino beam.</a:t>
            </a:r>
          </a:p>
        </p:txBody>
      </p:sp>
      <p:sp>
        <p:nvSpPr>
          <p:cNvPr id="150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367056" y="9199778"/>
            <a:ext cx="213158" cy="29982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2" name="Group 502"/>
          <p:cNvGrpSpPr/>
          <p:nvPr/>
        </p:nvGrpSpPr>
        <p:grpSpPr>
          <a:xfrm>
            <a:off x="1643662" y="3359573"/>
            <a:ext cx="10620587" cy="5960535"/>
            <a:chOff x="0" y="0"/>
            <a:chExt cx="7467600" cy="4191000"/>
          </a:xfrm>
        </p:grpSpPr>
        <p:sp>
          <p:nvSpPr>
            <p:cNvPr id="498" name="Shape 498"/>
            <p:cNvSpPr/>
            <p:nvPr/>
          </p:nvSpPr>
          <p:spPr>
            <a:xfrm>
              <a:off x="0" y="0"/>
              <a:ext cx="7467600" cy="419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031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8569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6666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 dirty="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99" name="Shape 499"/>
            <p:cNvSpPr/>
            <p:nvPr/>
          </p:nvSpPr>
          <p:spPr>
            <a:xfrm>
              <a:off x="0" y="-1"/>
              <a:ext cx="7467600" cy="1047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031" y="0"/>
                  </a:moveTo>
                  <a:lnTo>
                    <a:pt x="0" y="21600"/>
                  </a:lnTo>
                  <a:lnTo>
                    <a:pt x="18569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8585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00" name="Shape 500"/>
            <p:cNvSpPr/>
            <p:nvPr/>
          </p:nvSpPr>
          <p:spPr>
            <a:xfrm>
              <a:off x="6419842" y="0"/>
              <a:ext cx="1047758" cy="419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5252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01" name="Shape 501"/>
            <p:cNvSpPr/>
            <p:nvPr/>
          </p:nvSpPr>
          <p:spPr>
            <a:xfrm>
              <a:off x="0" y="0"/>
              <a:ext cx="7467600" cy="419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400"/>
                  </a:moveTo>
                  <a:lnTo>
                    <a:pt x="18569" y="5400"/>
                  </a:lnTo>
                  <a:lnTo>
                    <a:pt x="21600" y="0"/>
                  </a:lnTo>
                  <a:moveTo>
                    <a:pt x="18569" y="5400"/>
                  </a:moveTo>
                  <a:lnTo>
                    <a:pt x="18569" y="21600"/>
                  </a:ln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grpSp>
        <p:nvGrpSpPr>
          <p:cNvPr id="505" name="Group 505"/>
          <p:cNvGrpSpPr/>
          <p:nvPr/>
        </p:nvGrpSpPr>
        <p:grpSpPr>
          <a:xfrm>
            <a:off x="3594381" y="4998720"/>
            <a:ext cx="866990" cy="938316"/>
            <a:chOff x="-1" y="0"/>
            <a:chExt cx="609602" cy="659753"/>
          </a:xfrm>
        </p:grpSpPr>
        <p:sp>
          <p:nvSpPr>
            <p:cNvPr id="503" name="Shape 503"/>
            <p:cNvSpPr/>
            <p:nvPr/>
          </p:nvSpPr>
          <p:spPr>
            <a:xfrm>
              <a:off x="-1" y="0"/>
              <a:ext cx="609602" cy="600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00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Calibri" panose="020F0502020204030204" pitchFamily="34" charset="0"/>
                <a:cs typeface="Arial"/>
                <a:sym typeface="Arial"/>
              </a:endParaRPr>
            </a:p>
          </p:txBody>
        </p:sp>
        <p:sp>
          <p:nvSpPr>
            <p:cNvPr id="504" name="Shape 504"/>
            <p:cNvSpPr/>
            <p:nvPr/>
          </p:nvSpPr>
          <p:spPr>
            <a:xfrm>
              <a:off x="66524" y="75009"/>
              <a:ext cx="448498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b="1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p</a:t>
              </a:r>
              <a:r>
                <a:rPr sz="4551" b="1" baseline="30875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+</a:t>
              </a:r>
            </a:p>
          </p:txBody>
        </p:sp>
      </p:grpSp>
      <p:grpSp>
        <p:nvGrpSpPr>
          <p:cNvPr id="508" name="Group 508"/>
          <p:cNvGrpSpPr/>
          <p:nvPr/>
        </p:nvGrpSpPr>
        <p:grpSpPr>
          <a:xfrm>
            <a:off x="3594381" y="5397053"/>
            <a:ext cx="866991" cy="940539"/>
            <a:chOff x="-1" y="0"/>
            <a:chExt cx="609602" cy="661316"/>
          </a:xfrm>
        </p:grpSpPr>
        <p:sp>
          <p:nvSpPr>
            <p:cNvPr id="506" name="Shape 506"/>
            <p:cNvSpPr/>
            <p:nvPr/>
          </p:nvSpPr>
          <p:spPr>
            <a:xfrm>
              <a:off x="-1" y="0"/>
              <a:ext cx="609602" cy="600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3366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Calibri" panose="020F0502020204030204" pitchFamily="34" charset="0"/>
                <a:cs typeface="Arial"/>
                <a:sym typeface="Arial"/>
              </a:endParaRPr>
            </a:p>
          </p:txBody>
        </p:sp>
        <p:sp>
          <p:nvSpPr>
            <p:cNvPr id="507" name="Shape 507"/>
            <p:cNvSpPr/>
            <p:nvPr/>
          </p:nvSpPr>
          <p:spPr>
            <a:xfrm>
              <a:off x="76475" y="76572"/>
              <a:ext cx="401160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>
                  <a:solidFill>
                    <a:srgbClr val="D9FC2C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r>
                <a:rPr sz="4551" b="1" baseline="30875" dirty="0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-</a:t>
              </a:r>
            </a:p>
          </p:txBody>
        </p:sp>
      </p:grpSp>
      <p:grpSp>
        <p:nvGrpSpPr>
          <p:cNvPr id="511" name="Group 511"/>
          <p:cNvGrpSpPr/>
          <p:nvPr/>
        </p:nvGrpSpPr>
        <p:grpSpPr>
          <a:xfrm>
            <a:off x="-1" y="4998721"/>
            <a:ext cx="866991" cy="940539"/>
            <a:chOff x="-1" y="0"/>
            <a:chExt cx="609602" cy="661316"/>
          </a:xfrm>
        </p:grpSpPr>
        <p:sp>
          <p:nvSpPr>
            <p:cNvPr id="509" name="Shape 509"/>
            <p:cNvSpPr/>
            <p:nvPr/>
          </p:nvSpPr>
          <p:spPr>
            <a:xfrm>
              <a:off x="-1" y="0"/>
              <a:ext cx="609602" cy="600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CC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Calibri" panose="020F0502020204030204" pitchFamily="34" charset="0"/>
                <a:cs typeface="Arial"/>
                <a:sym typeface="Arial"/>
              </a:endParaRPr>
            </a:p>
          </p:txBody>
        </p:sp>
        <p:sp>
          <p:nvSpPr>
            <p:cNvPr id="510" name="Shape 510"/>
            <p:cNvSpPr/>
            <p:nvPr/>
          </p:nvSpPr>
          <p:spPr>
            <a:xfrm>
              <a:off x="67451" y="76572"/>
              <a:ext cx="464278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 err="1">
                  <a:solidFill>
                    <a:srgbClr val="D9FC2C"/>
                  </a:solidFill>
                  <a:latin typeface="Calibri" panose="020F0502020204030204" pitchFamily="34" charset="0"/>
                  <a:sym typeface="Symbol"/>
                </a:rPr>
                <a:t>υ</a:t>
              </a:r>
              <a:r>
                <a:rPr sz="4551" baseline="-16687" dirty="0" err="1">
                  <a:solidFill>
                    <a:srgbClr val="D9FC2C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endParaRPr sz="4551" baseline="-16687" dirty="0">
                <a:solidFill>
                  <a:srgbClr val="D9FC2C"/>
                </a:solidFill>
                <a:latin typeface="Calibri" panose="020F0502020204030204" pitchFamily="34" charset="0"/>
                <a:sym typeface="Symbol"/>
              </a:endParaRPr>
            </a:p>
          </p:txBody>
        </p:sp>
      </p:grpSp>
      <p:grpSp>
        <p:nvGrpSpPr>
          <p:cNvPr id="514" name="Group 514"/>
          <p:cNvGrpSpPr/>
          <p:nvPr/>
        </p:nvGrpSpPr>
        <p:grpSpPr>
          <a:xfrm>
            <a:off x="3467946" y="5215467"/>
            <a:ext cx="866990" cy="938316"/>
            <a:chOff x="-1" y="0"/>
            <a:chExt cx="609602" cy="659753"/>
          </a:xfrm>
        </p:grpSpPr>
        <p:sp>
          <p:nvSpPr>
            <p:cNvPr id="512" name="Shape 512"/>
            <p:cNvSpPr/>
            <p:nvPr/>
          </p:nvSpPr>
          <p:spPr>
            <a:xfrm>
              <a:off x="-1" y="0"/>
              <a:ext cx="609602" cy="600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Calibri" panose="020F0502020204030204" pitchFamily="34" charset="0"/>
                <a:cs typeface="Arial"/>
                <a:sym typeface="Arial"/>
              </a:endParaRPr>
            </a:p>
          </p:txBody>
        </p:sp>
        <p:sp>
          <p:nvSpPr>
            <p:cNvPr id="513" name="Shape 513"/>
            <p:cNvSpPr/>
            <p:nvPr/>
          </p:nvSpPr>
          <p:spPr>
            <a:xfrm>
              <a:off x="67000" y="75009"/>
              <a:ext cx="450753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b="1" dirty="0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n</a:t>
              </a:r>
              <a:r>
                <a:rPr sz="4551" b="1" baseline="30875" dirty="0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0</a:t>
              </a:r>
            </a:p>
          </p:txBody>
        </p:sp>
      </p:grpSp>
      <p:sp>
        <p:nvSpPr>
          <p:cNvPr id="539" name="Shape 539"/>
          <p:cNvSpPr/>
          <p:nvPr/>
        </p:nvSpPr>
        <p:spPr>
          <a:xfrm>
            <a:off x="731151" y="6773"/>
            <a:ext cx="12014377" cy="1668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MINE</a:t>
            </a:r>
            <a:r>
              <a:rPr lang="en-US"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Rv</a:t>
            </a: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A’s Princip</a:t>
            </a:r>
            <a:r>
              <a:rPr lang="en-US"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al</a:t>
            </a: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Interaction</a:t>
            </a:r>
          </a:p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Of Interest </a:t>
            </a:r>
            <a:r>
              <a:rPr sz="5120" b="1" dirty="0">
                <a:solidFill>
                  <a:srgbClr val="FF9300"/>
                </a:solidFill>
                <a:latin typeface="Verdana"/>
                <a:ea typeface="Verdana"/>
                <a:cs typeface="Verdana"/>
                <a:sym typeface="Verdana"/>
              </a:rPr>
              <a:t>(What we see)</a:t>
            </a:r>
          </a:p>
        </p:txBody>
      </p:sp>
      <p:sp>
        <p:nvSpPr>
          <p:cNvPr id="541" name="Shape 541"/>
          <p:cNvSpPr/>
          <p:nvPr/>
        </p:nvSpPr>
        <p:spPr>
          <a:xfrm>
            <a:off x="3774753" y="8236374"/>
            <a:ext cx="8073813" cy="704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749808">
              <a:defRPr sz="3198">
                <a:ln w="8539">
                  <a:solidFill>
                    <a:srgbClr val="3333CC"/>
                  </a:solidFill>
                </a:ln>
                <a:solidFill>
                  <a:srgbClr val="5B5B89">
                    <a:alpha val="80000"/>
                  </a:srgbClr>
                </a:solidFill>
                <a:effectLst>
                  <a:outerShdw blurRad="52070" dist="37548" dir="2021404" rotWithShape="0">
                    <a:srgbClr val="9999FF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066377" hangingPunct="1">
              <a:defRPr sz="180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2800" dirty="0"/>
              <a:t>Scintillating Target Material</a:t>
            </a:r>
          </a:p>
        </p:txBody>
      </p:sp>
      <p:sp>
        <p:nvSpPr>
          <p:cNvPr id="542" name="Shape 542"/>
          <p:cNvSpPr/>
          <p:nvPr/>
        </p:nvSpPr>
        <p:spPr>
          <a:xfrm>
            <a:off x="4269803" y="1863921"/>
            <a:ext cx="4465195" cy="792653"/>
          </a:xfrm>
          <a:prstGeom prst="rect">
            <a:avLst/>
          </a:prstGeom>
          <a:ln w="12700">
            <a:miter lim="400000"/>
          </a:ln>
        </p:spPr>
        <p:txBody>
          <a:bodyPr lIns="65023" rIns="65023">
            <a:spAutoFit/>
          </a:bodyPr>
          <a:lstStyle/>
          <a:p>
            <a:pPr defTabSz="1300460" hangingPunct="1"/>
            <a:endParaRPr sz="4551">
              <a:solidFill>
                <a:srgbClr val="FFFFFF"/>
              </a:solidFill>
              <a:latin typeface="Symbol"/>
              <a:sym typeface="Symbol"/>
            </a:endParaRPr>
          </a:p>
        </p:txBody>
      </p:sp>
      <p:sp>
        <p:nvSpPr>
          <p:cNvPr id="540" name="Shape 540"/>
          <p:cNvSpPr/>
          <p:nvPr/>
        </p:nvSpPr>
        <p:spPr>
          <a:xfrm>
            <a:off x="-36124" y="3413760"/>
            <a:ext cx="4610101" cy="5852160"/>
          </a:xfrm>
          <a:prstGeom prst="rect">
            <a:avLst/>
          </a:prstGeom>
          <a:solidFill>
            <a:srgbClr val="52527C">
              <a:alpha val="97607"/>
            </a:srgbClr>
          </a:solidFill>
          <a:ln w="25400">
            <a:solidFill>
              <a:srgbClr val="3C3C5A">
                <a:alpha val="97607"/>
              </a:srgbClr>
            </a:solidFill>
          </a:ln>
        </p:spPr>
        <p:txBody>
          <a:bodyPr lIns="0" tIns="0" rIns="0" bIns="0" anchor="ctr"/>
          <a:lstStyle/>
          <a:p>
            <a:pPr defTabSz="1300460" hangingPunct="1">
              <a:defRPr sz="1800">
                <a:latin typeface="Arial"/>
                <a:ea typeface="Arial"/>
                <a:cs typeface="Arial"/>
                <a:sym typeface="Arial"/>
              </a:defRPr>
            </a:pPr>
            <a:endParaRPr sz="2560">
              <a:solidFill>
                <a:srgbClr val="FFFFFF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179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2" name="Group 502"/>
          <p:cNvGrpSpPr/>
          <p:nvPr/>
        </p:nvGrpSpPr>
        <p:grpSpPr>
          <a:xfrm>
            <a:off x="1643662" y="3359573"/>
            <a:ext cx="10620587" cy="5960535"/>
            <a:chOff x="0" y="0"/>
            <a:chExt cx="7467600" cy="4191000"/>
          </a:xfrm>
        </p:grpSpPr>
        <p:sp>
          <p:nvSpPr>
            <p:cNvPr id="498" name="Shape 498"/>
            <p:cNvSpPr/>
            <p:nvPr/>
          </p:nvSpPr>
          <p:spPr>
            <a:xfrm>
              <a:off x="0" y="0"/>
              <a:ext cx="7467600" cy="419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031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8569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6666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99" name="Shape 499"/>
            <p:cNvSpPr/>
            <p:nvPr/>
          </p:nvSpPr>
          <p:spPr>
            <a:xfrm>
              <a:off x="0" y="-1"/>
              <a:ext cx="7467600" cy="1047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031" y="0"/>
                  </a:moveTo>
                  <a:lnTo>
                    <a:pt x="0" y="21600"/>
                  </a:lnTo>
                  <a:lnTo>
                    <a:pt x="18569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8585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00" name="Shape 500"/>
            <p:cNvSpPr/>
            <p:nvPr/>
          </p:nvSpPr>
          <p:spPr>
            <a:xfrm>
              <a:off x="6419842" y="0"/>
              <a:ext cx="1047758" cy="419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5252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01" name="Shape 501"/>
            <p:cNvSpPr/>
            <p:nvPr/>
          </p:nvSpPr>
          <p:spPr>
            <a:xfrm>
              <a:off x="0" y="0"/>
              <a:ext cx="7467600" cy="419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400"/>
                  </a:moveTo>
                  <a:lnTo>
                    <a:pt x="18569" y="5400"/>
                  </a:lnTo>
                  <a:lnTo>
                    <a:pt x="21600" y="0"/>
                  </a:lnTo>
                  <a:moveTo>
                    <a:pt x="18569" y="5400"/>
                  </a:moveTo>
                  <a:lnTo>
                    <a:pt x="18569" y="21600"/>
                  </a:ln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grpSp>
        <p:nvGrpSpPr>
          <p:cNvPr id="505" name="Group 505"/>
          <p:cNvGrpSpPr/>
          <p:nvPr/>
        </p:nvGrpSpPr>
        <p:grpSpPr>
          <a:xfrm>
            <a:off x="3594381" y="4998720"/>
            <a:ext cx="866990" cy="938316"/>
            <a:chOff x="-1" y="0"/>
            <a:chExt cx="609602" cy="659753"/>
          </a:xfrm>
        </p:grpSpPr>
        <p:sp>
          <p:nvSpPr>
            <p:cNvPr id="503" name="Shape 503"/>
            <p:cNvSpPr/>
            <p:nvPr/>
          </p:nvSpPr>
          <p:spPr>
            <a:xfrm>
              <a:off x="-1" y="0"/>
              <a:ext cx="609602" cy="600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00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Calibri" panose="020F0502020204030204" pitchFamily="34" charset="0"/>
                <a:cs typeface="Arial"/>
                <a:sym typeface="Arial"/>
              </a:endParaRPr>
            </a:p>
          </p:txBody>
        </p:sp>
        <p:sp>
          <p:nvSpPr>
            <p:cNvPr id="504" name="Shape 504"/>
            <p:cNvSpPr/>
            <p:nvPr/>
          </p:nvSpPr>
          <p:spPr>
            <a:xfrm>
              <a:off x="66524" y="75009"/>
              <a:ext cx="448498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b="1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p</a:t>
              </a:r>
              <a:r>
                <a:rPr sz="4551" b="1" baseline="30875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+</a:t>
              </a:r>
            </a:p>
          </p:txBody>
        </p:sp>
      </p:grpSp>
      <p:grpSp>
        <p:nvGrpSpPr>
          <p:cNvPr id="508" name="Group 508"/>
          <p:cNvGrpSpPr/>
          <p:nvPr/>
        </p:nvGrpSpPr>
        <p:grpSpPr>
          <a:xfrm>
            <a:off x="3594381" y="5397053"/>
            <a:ext cx="866991" cy="940539"/>
            <a:chOff x="-1" y="0"/>
            <a:chExt cx="609602" cy="661316"/>
          </a:xfrm>
        </p:grpSpPr>
        <p:sp>
          <p:nvSpPr>
            <p:cNvPr id="506" name="Shape 506"/>
            <p:cNvSpPr/>
            <p:nvPr/>
          </p:nvSpPr>
          <p:spPr>
            <a:xfrm>
              <a:off x="-1" y="0"/>
              <a:ext cx="609602" cy="600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3366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Calibri" panose="020F0502020204030204" pitchFamily="34" charset="0"/>
                <a:cs typeface="Arial"/>
                <a:sym typeface="Arial"/>
              </a:endParaRPr>
            </a:p>
          </p:txBody>
        </p:sp>
        <p:sp>
          <p:nvSpPr>
            <p:cNvPr id="507" name="Shape 507"/>
            <p:cNvSpPr/>
            <p:nvPr/>
          </p:nvSpPr>
          <p:spPr>
            <a:xfrm>
              <a:off x="76475" y="76572"/>
              <a:ext cx="401160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>
                  <a:solidFill>
                    <a:srgbClr val="D9FC2C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r>
                <a:rPr sz="4551" b="1" baseline="30875" dirty="0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-</a:t>
              </a:r>
            </a:p>
          </p:txBody>
        </p:sp>
      </p:grpSp>
      <p:grpSp>
        <p:nvGrpSpPr>
          <p:cNvPr id="511" name="Group 511"/>
          <p:cNvGrpSpPr/>
          <p:nvPr/>
        </p:nvGrpSpPr>
        <p:grpSpPr>
          <a:xfrm>
            <a:off x="-1" y="4998721"/>
            <a:ext cx="866991" cy="940539"/>
            <a:chOff x="-1" y="0"/>
            <a:chExt cx="609602" cy="661316"/>
          </a:xfrm>
        </p:grpSpPr>
        <p:sp>
          <p:nvSpPr>
            <p:cNvPr id="509" name="Shape 509"/>
            <p:cNvSpPr/>
            <p:nvPr/>
          </p:nvSpPr>
          <p:spPr>
            <a:xfrm>
              <a:off x="-1" y="0"/>
              <a:ext cx="609602" cy="600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CC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Calibri" panose="020F0502020204030204" pitchFamily="34" charset="0"/>
                <a:cs typeface="Arial"/>
                <a:sym typeface="Arial"/>
              </a:endParaRPr>
            </a:p>
          </p:txBody>
        </p:sp>
        <p:sp>
          <p:nvSpPr>
            <p:cNvPr id="510" name="Shape 510"/>
            <p:cNvSpPr/>
            <p:nvPr/>
          </p:nvSpPr>
          <p:spPr>
            <a:xfrm>
              <a:off x="67451" y="76572"/>
              <a:ext cx="464278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 err="1">
                  <a:solidFill>
                    <a:srgbClr val="D9FC2C"/>
                  </a:solidFill>
                  <a:latin typeface="Calibri" panose="020F0502020204030204" pitchFamily="34" charset="0"/>
                  <a:sym typeface="Symbol"/>
                </a:rPr>
                <a:t>υ</a:t>
              </a:r>
              <a:r>
                <a:rPr sz="4551" baseline="-16687" dirty="0" err="1">
                  <a:solidFill>
                    <a:srgbClr val="D9FC2C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endParaRPr sz="4551" baseline="-16687" dirty="0">
                <a:solidFill>
                  <a:srgbClr val="D9FC2C"/>
                </a:solidFill>
                <a:latin typeface="Calibri" panose="020F0502020204030204" pitchFamily="34" charset="0"/>
                <a:sym typeface="Symbol"/>
              </a:endParaRPr>
            </a:p>
          </p:txBody>
        </p:sp>
      </p:grpSp>
      <p:grpSp>
        <p:nvGrpSpPr>
          <p:cNvPr id="514" name="Group 514"/>
          <p:cNvGrpSpPr/>
          <p:nvPr/>
        </p:nvGrpSpPr>
        <p:grpSpPr>
          <a:xfrm>
            <a:off x="3467946" y="5215467"/>
            <a:ext cx="866990" cy="938316"/>
            <a:chOff x="-1" y="0"/>
            <a:chExt cx="609602" cy="659753"/>
          </a:xfrm>
        </p:grpSpPr>
        <p:sp>
          <p:nvSpPr>
            <p:cNvPr id="512" name="Shape 512"/>
            <p:cNvSpPr/>
            <p:nvPr/>
          </p:nvSpPr>
          <p:spPr>
            <a:xfrm>
              <a:off x="-1" y="0"/>
              <a:ext cx="609602" cy="600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Calibri" panose="020F0502020204030204" pitchFamily="34" charset="0"/>
                <a:cs typeface="Arial"/>
                <a:sym typeface="Arial"/>
              </a:endParaRPr>
            </a:p>
          </p:txBody>
        </p:sp>
        <p:sp>
          <p:nvSpPr>
            <p:cNvPr id="513" name="Shape 513"/>
            <p:cNvSpPr/>
            <p:nvPr/>
          </p:nvSpPr>
          <p:spPr>
            <a:xfrm>
              <a:off x="67000" y="75009"/>
              <a:ext cx="450753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b="1" dirty="0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n</a:t>
              </a:r>
              <a:r>
                <a:rPr sz="4551" b="1" baseline="30875" dirty="0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0</a:t>
              </a:r>
            </a:p>
          </p:txBody>
        </p:sp>
      </p:grpSp>
      <p:grpSp>
        <p:nvGrpSpPr>
          <p:cNvPr id="522" name="Group 522"/>
          <p:cNvGrpSpPr/>
          <p:nvPr/>
        </p:nvGrpSpPr>
        <p:grpSpPr>
          <a:xfrm>
            <a:off x="4876800" y="3903698"/>
            <a:ext cx="3467947" cy="1081476"/>
            <a:chOff x="0" y="0"/>
            <a:chExt cx="2438399" cy="760412"/>
          </a:xfrm>
        </p:grpSpPr>
        <p:sp>
          <p:nvSpPr>
            <p:cNvPr id="515" name="Shape 515"/>
            <p:cNvSpPr/>
            <p:nvPr/>
          </p:nvSpPr>
          <p:spPr>
            <a:xfrm flipV="1">
              <a:off x="-1" y="6857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16" name="Shape 516"/>
            <p:cNvSpPr/>
            <p:nvPr/>
          </p:nvSpPr>
          <p:spPr>
            <a:xfrm flipV="1">
              <a:off x="380999" y="5333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17" name="Shape 517"/>
            <p:cNvSpPr/>
            <p:nvPr/>
          </p:nvSpPr>
          <p:spPr>
            <a:xfrm flipV="1">
              <a:off x="761999" y="4571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18" name="Shape 518"/>
            <p:cNvSpPr/>
            <p:nvPr/>
          </p:nvSpPr>
          <p:spPr>
            <a:xfrm flipV="1">
              <a:off x="1066799" y="3047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19" name="Shape 519"/>
            <p:cNvSpPr/>
            <p:nvPr/>
          </p:nvSpPr>
          <p:spPr>
            <a:xfrm flipV="1">
              <a:off x="1447799" y="2285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20" name="Shape 520"/>
            <p:cNvSpPr/>
            <p:nvPr/>
          </p:nvSpPr>
          <p:spPr>
            <a:xfrm flipV="1">
              <a:off x="1828799" y="761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21" name="Shape 521"/>
            <p:cNvSpPr/>
            <p:nvPr/>
          </p:nvSpPr>
          <p:spPr>
            <a:xfrm flipV="1">
              <a:off x="2209799" y="-1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</p:grpSp>
      <p:grpSp>
        <p:nvGrpSpPr>
          <p:cNvPr id="538" name="Group 538"/>
          <p:cNvGrpSpPr/>
          <p:nvPr/>
        </p:nvGrpSpPr>
        <p:grpSpPr>
          <a:xfrm>
            <a:off x="4876799" y="6199857"/>
            <a:ext cx="7477763" cy="1494650"/>
            <a:chOff x="0" y="0"/>
            <a:chExt cx="5257800" cy="1050924"/>
          </a:xfrm>
        </p:grpSpPr>
        <p:sp>
          <p:nvSpPr>
            <p:cNvPr id="523" name="Shape 523"/>
            <p:cNvSpPr/>
            <p:nvPr/>
          </p:nvSpPr>
          <p:spPr>
            <a:xfrm>
              <a:off x="2285999" y="450396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24" name="Shape 524"/>
            <p:cNvSpPr/>
            <p:nvPr/>
          </p:nvSpPr>
          <p:spPr>
            <a:xfrm>
              <a:off x="2666999" y="525462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25" name="Shape 525"/>
            <p:cNvSpPr/>
            <p:nvPr/>
          </p:nvSpPr>
          <p:spPr>
            <a:xfrm>
              <a:off x="3047999" y="600528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26" name="Shape 526"/>
            <p:cNvSpPr/>
            <p:nvPr/>
          </p:nvSpPr>
          <p:spPr>
            <a:xfrm>
              <a:off x="3429000" y="675594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27" name="Shape 527"/>
            <p:cNvSpPr/>
            <p:nvPr/>
          </p:nvSpPr>
          <p:spPr>
            <a:xfrm>
              <a:off x="3810000" y="750660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28" name="Shape 528"/>
            <p:cNvSpPr/>
            <p:nvPr/>
          </p:nvSpPr>
          <p:spPr>
            <a:xfrm>
              <a:off x="4191000" y="825726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grpSp>
          <p:nvGrpSpPr>
            <p:cNvPr id="535" name="Group 535"/>
            <p:cNvGrpSpPr/>
            <p:nvPr/>
          </p:nvGrpSpPr>
          <p:grpSpPr>
            <a:xfrm>
              <a:off x="0" y="0"/>
              <a:ext cx="2209800" cy="450397"/>
              <a:chOff x="0" y="0"/>
              <a:chExt cx="2209799" cy="450396"/>
            </a:xfrm>
          </p:grpSpPr>
          <p:sp>
            <p:nvSpPr>
              <p:cNvPr id="529" name="Shape 529"/>
              <p:cNvSpPr/>
              <p:nvPr/>
            </p:nvSpPr>
            <p:spPr>
              <a:xfrm>
                <a:off x="-1" y="0"/>
                <a:ext cx="304802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530" name="Shape 530"/>
              <p:cNvSpPr/>
              <p:nvPr/>
            </p:nvSpPr>
            <p:spPr>
              <a:xfrm>
                <a:off x="381000" y="75066"/>
                <a:ext cx="304801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531" name="Shape 531"/>
              <p:cNvSpPr/>
              <p:nvPr/>
            </p:nvSpPr>
            <p:spPr>
              <a:xfrm>
                <a:off x="761999" y="150132"/>
                <a:ext cx="304801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532" name="Shape 532"/>
              <p:cNvSpPr/>
              <p:nvPr/>
            </p:nvSpPr>
            <p:spPr>
              <a:xfrm>
                <a:off x="1142999" y="225198"/>
                <a:ext cx="304801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533" name="Shape 533"/>
              <p:cNvSpPr/>
              <p:nvPr/>
            </p:nvSpPr>
            <p:spPr>
              <a:xfrm>
                <a:off x="1523999" y="300264"/>
                <a:ext cx="304801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534" name="Shape 534"/>
              <p:cNvSpPr/>
              <p:nvPr/>
            </p:nvSpPr>
            <p:spPr>
              <a:xfrm>
                <a:off x="1904999" y="375330"/>
                <a:ext cx="304801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</p:grpSp>
        <p:sp>
          <p:nvSpPr>
            <p:cNvPr id="536" name="Shape 536"/>
            <p:cNvSpPr/>
            <p:nvPr/>
          </p:nvSpPr>
          <p:spPr>
            <a:xfrm>
              <a:off x="4572000" y="900792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37" name="Shape 537"/>
            <p:cNvSpPr/>
            <p:nvPr/>
          </p:nvSpPr>
          <p:spPr>
            <a:xfrm>
              <a:off x="4953000" y="975858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</p:grpSp>
      <p:sp>
        <p:nvSpPr>
          <p:cNvPr id="539" name="Shape 539"/>
          <p:cNvSpPr/>
          <p:nvPr/>
        </p:nvSpPr>
        <p:spPr>
          <a:xfrm>
            <a:off x="731151" y="6773"/>
            <a:ext cx="12014377" cy="1668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MINE</a:t>
            </a:r>
            <a:r>
              <a:rPr lang="en-US"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Rv</a:t>
            </a: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A’s Princip</a:t>
            </a:r>
            <a:r>
              <a:rPr lang="en-US"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al</a:t>
            </a: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Interaction</a:t>
            </a:r>
          </a:p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Of Interest </a:t>
            </a:r>
            <a:r>
              <a:rPr sz="5120" b="1" dirty="0">
                <a:solidFill>
                  <a:srgbClr val="FF9300"/>
                </a:solidFill>
                <a:latin typeface="Verdana"/>
                <a:ea typeface="Verdana"/>
                <a:cs typeface="Verdana"/>
                <a:sym typeface="Verdana"/>
              </a:rPr>
              <a:t>(What we see)</a:t>
            </a:r>
          </a:p>
        </p:txBody>
      </p:sp>
      <p:sp>
        <p:nvSpPr>
          <p:cNvPr id="542" name="Shape 542"/>
          <p:cNvSpPr/>
          <p:nvPr/>
        </p:nvSpPr>
        <p:spPr>
          <a:xfrm>
            <a:off x="4269803" y="1863921"/>
            <a:ext cx="4465195" cy="792653"/>
          </a:xfrm>
          <a:prstGeom prst="rect">
            <a:avLst/>
          </a:prstGeom>
          <a:ln w="12700">
            <a:miter lim="400000"/>
          </a:ln>
        </p:spPr>
        <p:txBody>
          <a:bodyPr lIns="65023" rIns="65023">
            <a:spAutoFit/>
          </a:bodyPr>
          <a:lstStyle/>
          <a:p>
            <a:pPr defTabSz="1300460" hangingPunct="1"/>
            <a:endParaRPr sz="4551">
              <a:solidFill>
                <a:srgbClr val="FFFFFF"/>
              </a:solidFill>
              <a:latin typeface="Symbol"/>
              <a:sym typeface="Symbol"/>
            </a:endParaRPr>
          </a:p>
        </p:txBody>
      </p:sp>
      <p:sp>
        <p:nvSpPr>
          <p:cNvPr id="543" name="Shape 543"/>
          <p:cNvSpPr/>
          <p:nvPr/>
        </p:nvSpPr>
        <p:spPr>
          <a:xfrm>
            <a:off x="776144" y="1820439"/>
            <a:ext cx="11129649" cy="1050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3413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 proton and muon “appear” out of nowhere </a:t>
            </a:r>
          </a:p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3413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 the scintillating target</a:t>
            </a:r>
          </a:p>
        </p:txBody>
      </p:sp>
      <p:sp>
        <p:nvSpPr>
          <p:cNvPr id="540" name="Shape 540"/>
          <p:cNvSpPr/>
          <p:nvPr/>
        </p:nvSpPr>
        <p:spPr>
          <a:xfrm>
            <a:off x="-36124" y="3413760"/>
            <a:ext cx="4610101" cy="5852160"/>
          </a:xfrm>
          <a:prstGeom prst="rect">
            <a:avLst/>
          </a:prstGeom>
          <a:solidFill>
            <a:srgbClr val="52527C">
              <a:alpha val="97607"/>
            </a:srgbClr>
          </a:solidFill>
          <a:ln w="25400">
            <a:solidFill>
              <a:srgbClr val="3C3C5A">
                <a:alpha val="97607"/>
              </a:srgbClr>
            </a:solidFill>
          </a:ln>
        </p:spPr>
        <p:txBody>
          <a:bodyPr lIns="0" tIns="0" rIns="0" bIns="0" anchor="ctr"/>
          <a:lstStyle/>
          <a:p>
            <a:pPr defTabSz="1300460" hangingPunct="1">
              <a:defRPr sz="1800">
                <a:latin typeface="Arial"/>
                <a:ea typeface="Arial"/>
                <a:cs typeface="Arial"/>
                <a:sym typeface="Arial"/>
              </a:defRPr>
            </a:pPr>
            <a:endParaRPr sz="2560">
              <a:solidFill>
                <a:srgbClr val="FFFFFF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8" name="Shape 541">
            <a:extLst>
              <a:ext uri="{FF2B5EF4-FFF2-40B4-BE49-F238E27FC236}">
                <a16:creationId xmlns:a16="http://schemas.microsoft.com/office/drawing/2014/main" id="{B5908B4E-266F-4C4B-ACF3-A614B401643F}"/>
              </a:ext>
            </a:extLst>
          </p:cNvPr>
          <p:cNvSpPr/>
          <p:nvPr/>
        </p:nvSpPr>
        <p:spPr>
          <a:xfrm>
            <a:off x="3774753" y="8236374"/>
            <a:ext cx="8073813" cy="704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749808">
              <a:defRPr sz="3198">
                <a:ln w="8539">
                  <a:solidFill>
                    <a:srgbClr val="3333CC"/>
                  </a:solidFill>
                </a:ln>
                <a:solidFill>
                  <a:srgbClr val="5B5B89">
                    <a:alpha val="80000"/>
                  </a:srgbClr>
                </a:solidFill>
                <a:effectLst>
                  <a:outerShdw blurRad="52070" dist="37548" dir="2021404" rotWithShape="0">
                    <a:srgbClr val="9999FF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066377" hangingPunct="1">
              <a:defRPr sz="180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2800" dirty="0"/>
              <a:t>Scintillating Target Material</a:t>
            </a:r>
          </a:p>
        </p:txBody>
      </p:sp>
    </p:spTree>
    <p:extLst>
      <p:ext uri="{BB962C8B-B14F-4D97-AF65-F5344CB8AC3E}">
        <p14:creationId xmlns:p14="http://schemas.microsoft.com/office/powerpoint/2010/main" val="284922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9" name="Group 549"/>
          <p:cNvGrpSpPr/>
          <p:nvPr/>
        </p:nvGrpSpPr>
        <p:grpSpPr>
          <a:xfrm>
            <a:off x="1733973" y="3467946"/>
            <a:ext cx="10620587" cy="5960535"/>
            <a:chOff x="0" y="0"/>
            <a:chExt cx="7467600" cy="4191000"/>
          </a:xfrm>
        </p:grpSpPr>
        <p:sp>
          <p:nvSpPr>
            <p:cNvPr id="545" name="Shape 545"/>
            <p:cNvSpPr/>
            <p:nvPr/>
          </p:nvSpPr>
          <p:spPr>
            <a:xfrm>
              <a:off x="0" y="0"/>
              <a:ext cx="7467600" cy="419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031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8569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6666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46" name="Shape 546"/>
            <p:cNvSpPr/>
            <p:nvPr/>
          </p:nvSpPr>
          <p:spPr>
            <a:xfrm>
              <a:off x="0" y="-1"/>
              <a:ext cx="7467600" cy="1047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031" y="0"/>
                  </a:moveTo>
                  <a:lnTo>
                    <a:pt x="0" y="21600"/>
                  </a:lnTo>
                  <a:lnTo>
                    <a:pt x="18569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8585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47" name="Shape 547"/>
            <p:cNvSpPr/>
            <p:nvPr/>
          </p:nvSpPr>
          <p:spPr>
            <a:xfrm>
              <a:off x="6419842" y="0"/>
              <a:ext cx="1047758" cy="419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5252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48" name="Shape 548"/>
            <p:cNvSpPr/>
            <p:nvPr/>
          </p:nvSpPr>
          <p:spPr>
            <a:xfrm>
              <a:off x="0" y="0"/>
              <a:ext cx="7467600" cy="419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400"/>
                  </a:moveTo>
                  <a:lnTo>
                    <a:pt x="18569" y="5400"/>
                  </a:lnTo>
                  <a:lnTo>
                    <a:pt x="21600" y="0"/>
                  </a:lnTo>
                  <a:moveTo>
                    <a:pt x="18569" y="5400"/>
                  </a:moveTo>
                  <a:lnTo>
                    <a:pt x="18569" y="21600"/>
                  </a:ln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grpSp>
        <p:nvGrpSpPr>
          <p:cNvPr id="552" name="Group 552"/>
          <p:cNvGrpSpPr/>
          <p:nvPr/>
        </p:nvGrpSpPr>
        <p:grpSpPr>
          <a:xfrm>
            <a:off x="3901439" y="5215467"/>
            <a:ext cx="976386" cy="938316"/>
            <a:chOff x="-1" y="0"/>
            <a:chExt cx="686521" cy="659753"/>
          </a:xfrm>
        </p:grpSpPr>
        <p:sp>
          <p:nvSpPr>
            <p:cNvPr id="550" name="Shape 550"/>
            <p:cNvSpPr/>
            <p:nvPr/>
          </p:nvSpPr>
          <p:spPr>
            <a:xfrm>
              <a:off x="-1" y="0"/>
              <a:ext cx="609602" cy="600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00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1" name="Shape 551"/>
            <p:cNvSpPr/>
            <p:nvPr/>
          </p:nvSpPr>
          <p:spPr>
            <a:xfrm>
              <a:off x="70082" y="75009"/>
              <a:ext cx="616438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b="1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p</a:t>
              </a:r>
              <a:r>
                <a:rPr sz="4551" b="1" baseline="30875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+</a:t>
              </a:r>
            </a:p>
          </p:txBody>
        </p:sp>
      </p:grpSp>
      <p:grpSp>
        <p:nvGrpSpPr>
          <p:cNvPr id="555" name="Group 555"/>
          <p:cNvGrpSpPr/>
          <p:nvPr/>
        </p:nvGrpSpPr>
        <p:grpSpPr>
          <a:xfrm>
            <a:off x="4009813" y="6082454"/>
            <a:ext cx="866991" cy="940539"/>
            <a:chOff x="-1" y="0"/>
            <a:chExt cx="609602" cy="661316"/>
          </a:xfrm>
        </p:grpSpPr>
        <p:sp>
          <p:nvSpPr>
            <p:cNvPr id="553" name="Shape 553"/>
            <p:cNvSpPr/>
            <p:nvPr/>
          </p:nvSpPr>
          <p:spPr>
            <a:xfrm>
              <a:off x="-1" y="0"/>
              <a:ext cx="609602" cy="600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3366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4" name="Shape 554"/>
            <p:cNvSpPr/>
            <p:nvPr/>
          </p:nvSpPr>
          <p:spPr>
            <a:xfrm>
              <a:off x="76475" y="76572"/>
              <a:ext cx="401160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>
                  <a:solidFill>
                    <a:srgbClr val="D9FC2C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r>
                <a:rPr sz="4551" b="1" baseline="30875" dirty="0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-</a:t>
              </a:r>
            </a:p>
          </p:txBody>
        </p:sp>
      </p:grpSp>
      <p:grpSp>
        <p:nvGrpSpPr>
          <p:cNvPr id="558" name="Group 558"/>
          <p:cNvGrpSpPr/>
          <p:nvPr/>
        </p:nvGrpSpPr>
        <p:grpSpPr>
          <a:xfrm>
            <a:off x="108374" y="5743787"/>
            <a:ext cx="770399" cy="806124"/>
            <a:chOff x="-10749" y="-52320"/>
            <a:chExt cx="541685" cy="566804"/>
          </a:xfrm>
        </p:grpSpPr>
        <p:sp>
          <p:nvSpPr>
            <p:cNvPr id="556" name="Shape 556"/>
            <p:cNvSpPr/>
            <p:nvPr/>
          </p:nvSpPr>
          <p:spPr>
            <a:xfrm>
              <a:off x="-1" y="0"/>
              <a:ext cx="522652" cy="5144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CC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7" name="Shape 557"/>
            <p:cNvSpPr/>
            <p:nvPr/>
          </p:nvSpPr>
          <p:spPr>
            <a:xfrm>
              <a:off x="-10749" y="-52320"/>
              <a:ext cx="541685" cy="420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65023" tIns="65023" rIns="65023" bIns="65023" numCol="1" anchor="t">
              <a:no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 err="1">
                  <a:solidFill>
                    <a:srgbClr val="5B5B89"/>
                  </a:solidFill>
                  <a:latin typeface="Calibri" panose="020F0502020204030204" pitchFamily="34" charset="0"/>
                  <a:sym typeface="Symbol"/>
                </a:rPr>
                <a:t>υ</a:t>
              </a:r>
              <a:r>
                <a:rPr sz="4551" baseline="-16687" dirty="0" err="1">
                  <a:solidFill>
                    <a:srgbClr val="5B5B89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endParaRPr sz="4551" baseline="-16687" dirty="0">
                <a:solidFill>
                  <a:srgbClr val="5B5B89"/>
                </a:solidFill>
                <a:latin typeface="Calibri" panose="020F0502020204030204" pitchFamily="34" charset="0"/>
                <a:sym typeface="Symbol"/>
              </a:endParaRPr>
            </a:p>
          </p:txBody>
        </p:sp>
      </p:grpSp>
      <p:grpSp>
        <p:nvGrpSpPr>
          <p:cNvPr id="561" name="Group 561"/>
          <p:cNvGrpSpPr/>
          <p:nvPr/>
        </p:nvGrpSpPr>
        <p:grpSpPr>
          <a:xfrm>
            <a:off x="3467945" y="5757334"/>
            <a:ext cx="923644" cy="938316"/>
            <a:chOff x="-1" y="0"/>
            <a:chExt cx="649436" cy="659753"/>
          </a:xfrm>
        </p:grpSpPr>
        <p:sp>
          <p:nvSpPr>
            <p:cNvPr id="559" name="Shape 559"/>
            <p:cNvSpPr/>
            <p:nvPr/>
          </p:nvSpPr>
          <p:spPr>
            <a:xfrm>
              <a:off x="-1" y="0"/>
              <a:ext cx="609602" cy="600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60" name="Shape 560"/>
            <p:cNvSpPr/>
            <p:nvPr/>
          </p:nvSpPr>
          <p:spPr>
            <a:xfrm>
              <a:off x="70192" y="75009"/>
              <a:ext cx="579243" cy="5847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b="1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n</a:t>
              </a:r>
              <a:r>
                <a:rPr sz="4551" b="1" baseline="30875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0</a:t>
              </a:r>
            </a:p>
          </p:txBody>
        </p:sp>
      </p:grpSp>
      <p:grpSp>
        <p:nvGrpSpPr>
          <p:cNvPr id="569" name="Group 569"/>
          <p:cNvGrpSpPr/>
          <p:nvPr/>
        </p:nvGrpSpPr>
        <p:grpSpPr>
          <a:xfrm>
            <a:off x="4876800" y="4445565"/>
            <a:ext cx="3467947" cy="1081476"/>
            <a:chOff x="0" y="0"/>
            <a:chExt cx="2438399" cy="760412"/>
          </a:xfrm>
        </p:grpSpPr>
        <p:sp>
          <p:nvSpPr>
            <p:cNvPr id="562" name="Shape 562"/>
            <p:cNvSpPr/>
            <p:nvPr/>
          </p:nvSpPr>
          <p:spPr>
            <a:xfrm flipV="1">
              <a:off x="-1" y="6857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63" name="Shape 563"/>
            <p:cNvSpPr/>
            <p:nvPr/>
          </p:nvSpPr>
          <p:spPr>
            <a:xfrm flipV="1">
              <a:off x="380999" y="5333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64" name="Shape 564"/>
            <p:cNvSpPr/>
            <p:nvPr/>
          </p:nvSpPr>
          <p:spPr>
            <a:xfrm flipV="1">
              <a:off x="761999" y="4571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65" name="Shape 565"/>
            <p:cNvSpPr/>
            <p:nvPr/>
          </p:nvSpPr>
          <p:spPr>
            <a:xfrm flipV="1">
              <a:off x="1066799" y="3047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66" name="Shape 566"/>
            <p:cNvSpPr/>
            <p:nvPr/>
          </p:nvSpPr>
          <p:spPr>
            <a:xfrm flipV="1">
              <a:off x="1447799" y="2285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67" name="Shape 567"/>
            <p:cNvSpPr/>
            <p:nvPr/>
          </p:nvSpPr>
          <p:spPr>
            <a:xfrm flipV="1">
              <a:off x="1828799" y="76199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68" name="Shape 568"/>
            <p:cNvSpPr/>
            <p:nvPr/>
          </p:nvSpPr>
          <p:spPr>
            <a:xfrm flipV="1">
              <a:off x="2209799" y="-1"/>
              <a:ext cx="228602" cy="7461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</p:grpSp>
      <p:grpSp>
        <p:nvGrpSpPr>
          <p:cNvPr id="585" name="Group 585"/>
          <p:cNvGrpSpPr/>
          <p:nvPr/>
        </p:nvGrpSpPr>
        <p:grpSpPr>
          <a:xfrm>
            <a:off x="4876799" y="6741723"/>
            <a:ext cx="7477763" cy="1494650"/>
            <a:chOff x="0" y="0"/>
            <a:chExt cx="5257800" cy="1050924"/>
          </a:xfrm>
        </p:grpSpPr>
        <p:sp>
          <p:nvSpPr>
            <p:cNvPr id="570" name="Shape 570"/>
            <p:cNvSpPr/>
            <p:nvPr/>
          </p:nvSpPr>
          <p:spPr>
            <a:xfrm>
              <a:off x="2285999" y="450396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71" name="Shape 571"/>
            <p:cNvSpPr/>
            <p:nvPr/>
          </p:nvSpPr>
          <p:spPr>
            <a:xfrm>
              <a:off x="2666999" y="525462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72" name="Shape 572"/>
            <p:cNvSpPr/>
            <p:nvPr/>
          </p:nvSpPr>
          <p:spPr>
            <a:xfrm>
              <a:off x="3047999" y="600528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73" name="Shape 573"/>
            <p:cNvSpPr/>
            <p:nvPr/>
          </p:nvSpPr>
          <p:spPr>
            <a:xfrm>
              <a:off x="3429000" y="675594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74" name="Shape 574"/>
            <p:cNvSpPr/>
            <p:nvPr/>
          </p:nvSpPr>
          <p:spPr>
            <a:xfrm>
              <a:off x="3810000" y="750660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75" name="Shape 575"/>
            <p:cNvSpPr/>
            <p:nvPr/>
          </p:nvSpPr>
          <p:spPr>
            <a:xfrm>
              <a:off x="4191000" y="825726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grpSp>
          <p:nvGrpSpPr>
            <p:cNvPr id="582" name="Group 582"/>
            <p:cNvGrpSpPr/>
            <p:nvPr/>
          </p:nvGrpSpPr>
          <p:grpSpPr>
            <a:xfrm>
              <a:off x="0" y="0"/>
              <a:ext cx="2209800" cy="450397"/>
              <a:chOff x="0" y="0"/>
              <a:chExt cx="2209799" cy="450396"/>
            </a:xfrm>
          </p:grpSpPr>
          <p:sp>
            <p:nvSpPr>
              <p:cNvPr id="576" name="Shape 576"/>
              <p:cNvSpPr/>
              <p:nvPr/>
            </p:nvSpPr>
            <p:spPr>
              <a:xfrm>
                <a:off x="-1" y="0"/>
                <a:ext cx="304802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577" name="Shape 577"/>
              <p:cNvSpPr/>
              <p:nvPr/>
            </p:nvSpPr>
            <p:spPr>
              <a:xfrm>
                <a:off x="381000" y="75066"/>
                <a:ext cx="304801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578" name="Shape 578"/>
              <p:cNvSpPr/>
              <p:nvPr/>
            </p:nvSpPr>
            <p:spPr>
              <a:xfrm>
                <a:off x="761999" y="150132"/>
                <a:ext cx="304801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579" name="Shape 579"/>
              <p:cNvSpPr/>
              <p:nvPr/>
            </p:nvSpPr>
            <p:spPr>
              <a:xfrm>
                <a:off x="1142999" y="225198"/>
                <a:ext cx="304801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580" name="Shape 580"/>
              <p:cNvSpPr/>
              <p:nvPr/>
            </p:nvSpPr>
            <p:spPr>
              <a:xfrm>
                <a:off x="1523999" y="300264"/>
                <a:ext cx="304801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581" name="Shape 581"/>
              <p:cNvSpPr/>
              <p:nvPr/>
            </p:nvSpPr>
            <p:spPr>
              <a:xfrm>
                <a:off x="1904999" y="375330"/>
                <a:ext cx="304801" cy="75067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</p:grpSp>
        <p:sp>
          <p:nvSpPr>
            <p:cNvPr id="583" name="Shape 583"/>
            <p:cNvSpPr/>
            <p:nvPr/>
          </p:nvSpPr>
          <p:spPr>
            <a:xfrm>
              <a:off x="4572000" y="900792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584" name="Shape 584"/>
            <p:cNvSpPr/>
            <p:nvPr/>
          </p:nvSpPr>
          <p:spPr>
            <a:xfrm>
              <a:off x="4953000" y="975858"/>
              <a:ext cx="304801" cy="75067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</p:grpSp>
      <p:sp>
        <p:nvSpPr>
          <p:cNvPr id="586" name="Shape 586"/>
          <p:cNvSpPr/>
          <p:nvPr/>
        </p:nvSpPr>
        <p:spPr>
          <a:xfrm>
            <a:off x="620519" y="6773"/>
            <a:ext cx="12014377" cy="1668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MINE</a:t>
            </a:r>
            <a:r>
              <a:rPr lang="en-US"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Rv</a:t>
            </a: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A’s Princip</a:t>
            </a:r>
            <a:r>
              <a:rPr lang="en-US"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al</a:t>
            </a: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Interaction</a:t>
            </a:r>
          </a:p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512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Of Interest (Revealed)</a:t>
            </a:r>
          </a:p>
        </p:txBody>
      </p:sp>
      <p:sp>
        <p:nvSpPr>
          <p:cNvPr id="587" name="Shape 587"/>
          <p:cNvSpPr/>
          <p:nvPr/>
        </p:nvSpPr>
        <p:spPr>
          <a:xfrm>
            <a:off x="587022" y="1858903"/>
            <a:ext cx="11668196" cy="661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3698" b="1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neutrino + neutron </a:t>
            </a:r>
            <a:r>
              <a:rPr sz="3698" dirty="0">
                <a:solidFill>
                  <a:srgbClr val="D9FC2C"/>
                </a:solidFill>
                <a:latin typeface="Calibri" panose="020F0502020204030204" pitchFamily="34" charset="0"/>
                <a:sym typeface="Symbol"/>
              </a:rPr>
              <a:t>→</a:t>
            </a:r>
            <a:r>
              <a:rPr sz="3698" dirty="0">
                <a:solidFill>
                  <a:srgbClr val="D9FC2C"/>
                </a:solidFill>
                <a:latin typeface="Symbol"/>
                <a:sym typeface="Symbol"/>
              </a:rPr>
              <a:t> </a:t>
            </a:r>
            <a:r>
              <a:rPr sz="3698" b="1" dirty="0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proton + muon</a:t>
            </a:r>
          </a:p>
        </p:txBody>
      </p:sp>
      <p:sp>
        <p:nvSpPr>
          <p:cNvPr id="588" name="Shape 588"/>
          <p:cNvSpPr/>
          <p:nvPr/>
        </p:nvSpPr>
        <p:spPr>
          <a:xfrm>
            <a:off x="4189605" y="2516821"/>
            <a:ext cx="4973988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4000" dirty="0" err="1">
                <a:solidFill>
                  <a:srgbClr val="FFFFFF"/>
                </a:solidFill>
                <a:latin typeface="Calibri" panose="020F0502020204030204" pitchFamily="34" charset="0"/>
                <a:sym typeface="Symbol"/>
              </a:rPr>
              <a:t>ν</a:t>
            </a:r>
            <a:r>
              <a:rPr sz="4000" baseline="-25000" dirty="0" err="1">
                <a:solidFill>
                  <a:srgbClr val="FFFFFF"/>
                </a:solidFill>
                <a:latin typeface="Calibri" panose="020F0502020204030204" pitchFamily="34" charset="0"/>
                <a:sym typeface="Symbol"/>
              </a:rPr>
              <a:t>μ</a:t>
            </a:r>
            <a:r>
              <a:rPr sz="4000" baseline="-250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-</a:t>
            </a:r>
            <a:r>
              <a:rPr sz="40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   +   n</a:t>
            </a:r>
            <a:r>
              <a:rPr sz="4000" baseline="300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0</a:t>
            </a:r>
            <a:r>
              <a:rPr sz="40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    </a:t>
            </a:r>
            <a:r>
              <a:rPr sz="4000" dirty="0">
                <a:solidFill>
                  <a:srgbClr val="FFFFFF"/>
                </a:solidFill>
                <a:latin typeface="Calibri" panose="020F0502020204030204" pitchFamily="34" charset="0"/>
                <a:sym typeface="Symbol"/>
              </a:rPr>
              <a:t>→   </a:t>
            </a:r>
            <a:r>
              <a:rPr sz="40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p</a:t>
            </a:r>
            <a:r>
              <a:rPr sz="4000" baseline="300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+</a:t>
            </a:r>
            <a:r>
              <a:rPr sz="40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  +   </a:t>
            </a:r>
            <a:r>
              <a:rPr sz="4000" dirty="0">
                <a:solidFill>
                  <a:srgbClr val="FFFFFF"/>
                </a:solidFill>
                <a:latin typeface="Calibri" panose="020F0502020204030204" pitchFamily="34" charset="0"/>
                <a:sym typeface="Symbol"/>
              </a:rPr>
              <a:t>μ</a:t>
            </a:r>
            <a:r>
              <a:rPr sz="4000" baseline="300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-</a:t>
            </a:r>
          </a:p>
        </p:txBody>
      </p:sp>
      <p:sp>
        <p:nvSpPr>
          <p:cNvPr id="590" name="Shape 590"/>
          <p:cNvSpPr/>
          <p:nvPr/>
        </p:nvSpPr>
        <p:spPr>
          <a:xfrm>
            <a:off x="975360" y="6177280"/>
            <a:ext cx="2384213" cy="0"/>
          </a:xfrm>
          <a:prstGeom prst="line">
            <a:avLst/>
          </a:prstGeom>
          <a:ln w="25400">
            <a:solidFill>
              <a:srgbClr val="FFCC00"/>
            </a:solidFill>
            <a:prstDash val="lgDash"/>
            <a:round/>
          </a:ln>
        </p:spPr>
        <p:txBody>
          <a:bodyPr lIns="0" tIns="0" rIns="0" bIns="0"/>
          <a:lstStyle/>
          <a:p>
            <a:pPr defTabSz="650230" hangingPunct="1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sz="1707">
              <a:latin typeface="Helvetica"/>
              <a:sym typeface="Helvetica"/>
            </a:endParaRPr>
          </a:p>
        </p:txBody>
      </p:sp>
      <p:sp>
        <p:nvSpPr>
          <p:cNvPr id="49" name="Shape 541">
            <a:extLst>
              <a:ext uri="{FF2B5EF4-FFF2-40B4-BE49-F238E27FC236}">
                <a16:creationId xmlns:a16="http://schemas.microsoft.com/office/drawing/2014/main" id="{AAEE3646-FC86-9D4D-B869-03C1D0E96F80}"/>
              </a:ext>
            </a:extLst>
          </p:cNvPr>
          <p:cNvSpPr/>
          <p:nvPr/>
        </p:nvSpPr>
        <p:spPr>
          <a:xfrm>
            <a:off x="3774753" y="8236374"/>
            <a:ext cx="8073813" cy="704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749808">
              <a:defRPr sz="3198">
                <a:ln w="8539">
                  <a:solidFill>
                    <a:srgbClr val="3333CC"/>
                  </a:solidFill>
                </a:ln>
                <a:solidFill>
                  <a:srgbClr val="5B5B89">
                    <a:alpha val="80000"/>
                  </a:srgbClr>
                </a:solidFill>
                <a:effectLst>
                  <a:outerShdw blurRad="52070" dist="37548" dir="2021404" rotWithShape="0">
                    <a:srgbClr val="9999FF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066377" hangingPunct="1">
              <a:defRPr sz="180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2800" dirty="0"/>
              <a:t>Scintillating Target Material</a:t>
            </a:r>
          </a:p>
        </p:txBody>
      </p:sp>
    </p:spTree>
    <p:extLst>
      <p:ext uri="{BB962C8B-B14F-4D97-AF65-F5344CB8AC3E}">
        <p14:creationId xmlns:p14="http://schemas.microsoft.com/office/powerpoint/2010/main" val="3379322213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199" fill="hold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fill="hold">
                                          <p:stCondLst>
                                            <p:cond delay="198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99"/>
                            </p:stCondLst>
                            <p:childTnLst>
                              <p:par>
                                <p:cTn id="2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2" dur="199" fill="hold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fill="hold">
                                          <p:stCondLst>
                                            <p:cond delay="198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98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398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898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898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98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398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898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" grpId="0" animBg="1" advAuto="0"/>
      <p:bldP spid="555" grpId="0" animBg="1" advAuto="0"/>
      <p:bldP spid="558" grpId="0" animBg="1" advAuto="0"/>
      <p:bldP spid="558" grpId="1" animBg="1" advAuto="0"/>
      <p:bldP spid="561" grpId="0" animBg="1" advAuto="0"/>
      <p:bldP spid="561" grpId="1" animBg="1" advAuto="0"/>
      <p:bldP spid="569" grpId="0" animBg="1" advAuto="0"/>
      <p:bldP spid="585" grpId="0" animBg="1" advAuto="0"/>
      <p:bldP spid="587" grpId="0" animBg="1" advAuto="0"/>
      <p:bldP spid="588" grpId="0" animBg="1" advAuto="0"/>
      <p:bldP spid="590" grpId="0" animBg="1" advAuto="0"/>
      <p:bldP spid="590" grpId="1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hape 593"/>
          <p:cNvSpPr>
            <a:spLocks noGrp="1"/>
          </p:cNvSpPr>
          <p:nvPr>
            <p:ph type="title"/>
          </p:nvPr>
        </p:nvSpPr>
        <p:spPr>
          <a:xfrm>
            <a:off x="758613" y="-216746"/>
            <a:ext cx="11704320" cy="1621084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/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5000" dirty="0">
                <a:solidFill>
                  <a:schemeClr val="tx1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What’s Going On?</a:t>
            </a:r>
          </a:p>
        </p:txBody>
      </p:sp>
      <p:sp>
        <p:nvSpPr>
          <p:cNvPr id="594" name="Shape 594"/>
          <p:cNvSpPr>
            <a:spLocks noGrp="1"/>
          </p:cNvSpPr>
          <p:nvPr>
            <p:ph type="body" idx="1"/>
          </p:nvPr>
        </p:nvSpPr>
        <p:spPr>
          <a:xfrm>
            <a:off x="146742" y="1918924"/>
            <a:ext cx="13004803" cy="7802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algn="l">
              <a:spcBef>
                <a:spcPts val="853"/>
              </a:spcBef>
              <a:buBlip>
                <a:blip r:embed="rId2"/>
              </a:buBlip>
              <a:defRPr sz="1800">
                <a:solidFill>
                  <a:srgbClr val="000000"/>
                </a:solidFill>
                <a:effectLst/>
              </a:defRPr>
            </a:pP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sz="2400" dirty="0">
                <a:solidFill>
                  <a:schemeClr val="tx1"/>
                </a:solidFill>
              </a:rPr>
              <a:t>A neutrino with kinetic energy strikes a neutron at ‘rest’ in the nucleus of an atom…</a:t>
            </a:r>
          </a:p>
          <a:p>
            <a:pPr algn="l">
              <a:spcBef>
                <a:spcPts val="853"/>
              </a:spcBef>
              <a:buBlip>
                <a:blip r:embed="rId2"/>
              </a:buBlip>
              <a:defRPr sz="1800">
                <a:solidFill>
                  <a:srgbClr val="000000"/>
                </a:solidFill>
                <a:effectLst/>
              </a:defRPr>
            </a:pP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sz="2400" dirty="0">
                <a:solidFill>
                  <a:schemeClr val="tx1"/>
                </a:solidFill>
              </a:rPr>
              <a:t>Which causes one of the neutron’s down quarks to flip “up” (</a:t>
            </a:r>
            <a:r>
              <a:rPr sz="2400" dirty="0" err="1">
                <a:solidFill>
                  <a:schemeClr val="tx1"/>
                </a:solidFill>
              </a:rPr>
              <a:t>udd</a:t>
            </a:r>
            <a:r>
              <a:rPr sz="2400" dirty="0">
                <a:solidFill>
                  <a:schemeClr val="tx1"/>
                </a:solidFill>
              </a:rPr>
              <a:t>) to (</a:t>
            </a:r>
            <a:r>
              <a:rPr sz="2400" dirty="0" err="1">
                <a:solidFill>
                  <a:schemeClr val="tx1"/>
                </a:solidFill>
              </a:rPr>
              <a:t>uud</a:t>
            </a:r>
            <a:r>
              <a:rPr sz="2400" dirty="0">
                <a:solidFill>
                  <a:schemeClr val="tx1"/>
                </a:solidFill>
              </a:rPr>
              <a:t>) … transforming it</a:t>
            </a:r>
            <a:endParaRPr lang="es-ES" sz="2400" dirty="0">
              <a:solidFill>
                <a:schemeClr val="tx1"/>
              </a:solidFill>
            </a:endParaRPr>
          </a:p>
          <a:p>
            <a:pPr algn="l">
              <a:spcBef>
                <a:spcPts val="853"/>
              </a:spcBef>
              <a:defRPr sz="1800">
                <a:solidFill>
                  <a:srgbClr val="000000"/>
                </a:solidFill>
                <a:effectLst/>
              </a:defRPr>
            </a:pPr>
            <a:r>
              <a:rPr sz="2400" dirty="0">
                <a:solidFill>
                  <a:schemeClr val="tx1"/>
                </a:solidFill>
              </a:rPr>
              <a:t> to a proton!</a:t>
            </a:r>
          </a:p>
          <a:p>
            <a:pPr algn="l">
              <a:spcBef>
                <a:spcPts val="853"/>
              </a:spcBef>
              <a:buBlip>
                <a:blip r:embed="rId2"/>
              </a:buBlip>
              <a:defRPr sz="1800">
                <a:solidFill>
                  <a:srgbClr val="000000"/>
                </a:solidFill>
                <a:effectLst/>
              </a:defRPr>
            </a:pPr>
            <a:r>
              <a:rPr sz="2400" dirty="0">
                <a:solidFill>
                  <a:schemeClr val="tx1"/>
                </a:solidFill>
              </a:rPr>
              <a:t>Simultaneously, a muon is generated as the neutrino annihilates</a:t>
            </a:r>
          </a:p>
        </p:txBody>
      </p:sp>
      <p:sp>
        <p:nvSpPr>
          <p:cNvPr id="595" name="Shape 595"/>
          <p:cNvSpPr/>
          <p:nvPr/>
        </p:nvSpPr>
        <p:spPr>
          <a:xfrm>
            <a:off x="-2" y="4443307"/>
            <a:ext cx="13004803" cy="0"/>
          </a:xfrm>
          <a:prstGeom prst="line">
            <a:avLst/>
          </a:prstGeom>
          <a:ln w="41275">
            <a:solidFill>
              <a:srgbClr val="FFFF00"/>
            </a:solidFill>
            <a:round/>
          </a:ln>
        </p:spPr>
        <p:txBody>
          <a:bodyPr lIns="0" tIns="0" rIns="0" bIns="0"/>
          <a:lstStyle/>
          <a:p>
            <a:pPr defTabSz="650230" hangingPunct="1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sz="1707">
              <a:latin typeface="Helvetica"/>
              <a:sym typeface="Helvetica"/>
            </a:endParaRPr>
          </a:p>
        </p:txBody>
      </p:sp>
      <p:grpSp>
        <p:nvGrpSpPr>
          <p:cNvPr id="600" name="Group 600"/>
          <p:cNvGrpSpPr/>
          <p:nvPr/>
        </p:nvGrpSpPr>
        <p:grpSpPr>
          <a:xfrm>
            <a:off x="1625600" y="4768427"/>
            <a:ext cx="10620587" cy="4985173"/>
            <a:chOff x="0" y="0"/>
            <a:chExt cx="7467600" cy="3505200"/>
          </a:xfrm>
        </p:grpSpPr>
        <p:sp>
          <p:nvSpPr>
            <p:cNvPr id="596" name="Shape 596"/>
            <p:cNvSpPr/>
            <p:nvPr/>
          </p:nvSpPr>
          <p:spPr>
            <a:xfrm>
              <a:off x="0" y="0"/>
              <a:ext cx="7467600" cy="3505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535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9065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6666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97" name="Shape 597"/>
            <p:cNvSpPr/>
            <p:nvPr/>
          </p:nvSpPr>
          <p:spPr>
            <a:xfrm>
              <a:off x="0" y="0"/>
              <a:ext cx="7467600" cy="876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535" y="0"/>
                  </a:moveTo>
                  <a:lnTo>
                    <a:pt x="0" y="21600"/>
                  </a:lnTo>
                  <a:lnTo>
                    <a:pt x="19065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8585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98" name="Shape 598"/>
            <p:cNvSpPr/>
            <p:nvPr/>
          </p:nvSpPr>
          <p:spPr>
            <a:xfrm>
              <a:off x="6591292" y="0"/>
              <a:ext cx="876308" cy="3505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5252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99" name="Shape 599"/>
            <p:cNvSpPr/>
            <p:nvPr/>
          </p:nvSpPr>
          <p:spPr>
            <a:xfrm>
              <a:off x="0" y="0"/>
              <a:ext cx="7467600" cy="3505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400"/>
                  </a:moveTo>
                  <a:lnTo>
                    <a:pt x="19065" y="5400"/>
                  </a:lnTo>
                  <a:lnTo>
                    <a:pt x="21600" y="0"/>
                  </a:lnTo>
                  <a:moveTo>
                    <a:pt x="19065" y="5400"/>
                  </a:moveTo>
                  <a:lnTo>
                    <a:pt x="19065" y="21600"/>
                  </a:ln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grpSp>
        <p:nvGrpSpPr>
          <p:cNvPr id="603" name="Group 603"/>
          <p:cNvGrpSpPr/>
          <p:nvPr/>
        </p:nvGrpSpPr>
        <p:grpSpPr>
          <a:xfrm>
            <a:off x="8019626" y="4380090"/>
            <a:ext cx="976386" cy="922675"/>
            <a:chOff x="-1" y="0"/>
            <a:chExt cx="686521" cy="648755"/>
          </a:xfrm>
        </p:grpSpPr>
        <p:sp>
          <p:nvSpPr>
            <p:cNvPr id="601" name="Shape 601"/>
            <p:cNvSpPr/>
            <p:nvPr/>
          </p:nvSpPr>
          <p:spPr>
            <a:xfrm>
              <a:off x="-1" y="0"/>
              <a:ext cx="609602" cy="501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00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02" name="Shape 602"/>
            <p:cNvSpPr/>
            <p:nvPr/>
          </p:nvSpPr>
          <p:spPr>
            <a:xfrm>
              <a:off x="70082" y="64012"/>
              <a:ext cx="616438" cy="58474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b="1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p</a:t>
              </a:r>
              <a:r>
                <a:rPr sz="4551" b="1" baseline="30875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+</a:t>
              </a:r>
            </a:p>
          </p:txBody>
        </p:sp>
      </p:grpSp>
      <p:grpSp>
        <p:nvGrpSpPr>
          <p:cNvPr id="606" name="Group 606"/>
          <p:cNvGrpSpPr/>
          <p:nvPr/>
        </p:nvGrpSpPr>
        <p:grpSpPr>
          <a:xfrm>
            <a:off x="11379199" y="7992534"/>
            <a:ext cx="866991" cy="922675"/>
            <a:chOff x="-1" y="0"/>
            <a:chExt cx="609602" cy="648755"/>
          </a:xfrm>
        </p:grpSpPr>
        <p:sp>
          <p:nvSpPr>
            <p:cNvPr id="604" name="Shape 604"/>
            <p:cNvSpPr/>
            <p:nvPr/>
          </p:nvSpPr>
          <p:spPr>
            <a:xfrm>
              <a:off x="-1" y="0"/>
              <a:ext cx="609602" cy="501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3366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05" name="Shape 605"/>
            <p:cNvSpPr/>
            <p:nvPr/>
          </p:nvSpPr>
          <p:spPr>
            <a:xfrm>
              <a:off x="76475" y="64012"/>
              <a:ext cx="401160" cy="58474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>
                  <a:solidFill>
                    <a:srgbClr val="D9FC2C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r>
                <a:rPr sz="4551" b="1" baseline="30875" dirty="0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-</a:t>
              </a:r>
            </a:p>
          </p:txBody>
        </p:sp>
      </p:grpSp>
      <p:grpSp>
        <p:nvGrpSpPr>
          <p:cNvPr id="609" name="Group 609"/>
          <p:cNvGrpSpPr/>
          <p:nvPr/>
        </p:nvGrpSpPr>
        <p:grpSpPr>
          <a:xfrm>
            <a:off x="-1" y="6068907"/>
            <a:ext cx="866991" cy="831636"/>
            <a:chOff x="-1" y="-31750"/>
            <a:chExt cx="609602" cy="584743"/>
          </a:xfrm>
        </p:grpSpPr>
        <p:sp>
          <p:nvSpPr>
            <p:cNvPr id="607" name="Shape 607"/>
            <p:cNvSpPr/>
            <p:nvPr/>
          </p:nvSpPr>
          <p:spPr>
            <a:xfrm>
              <a:off x="-1" y="0"/>
              <a:ext cx="609602" cy="501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CC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08" name="Shape 608"/>
            <p:cNvSpPr/>
            <p:nvPr/>
          </p:nvSpPr>
          <p:spPr>
            <a:xfrm>
              <a:off x="67451" y="-31750"/>
              <a:ext cx="464278" cy="58474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 err="1">
                  <a:solidFill>
                    <a:srgbClr val="5B5B89"/>
                  </a:solidFill>
                  <a:latin typeface="Calibri" panose="020F0502020204030204" pitchFamily="34" charset="0"/>
                  <a:sym typeface="Symbol"/>
                </a:rPr>
                <a:t>υ</a:t>
              </a:r>
              <a:r>
                <a:rPr sz="4551" baseline="-16687" dirty="0" err="1">
                  <a:solidFill>
                    <a:srgbClr val="5B5B89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endParaRPr sz="4551" baseline="-16687" dirty="0">
                <a:solidFill>
                  <a:srgbClr val="5B5B89"/>
                </a:solidFill>
                <a:latin typeface="Calibri" panose="020F0502020204030204" pitchFamily="34" charset="0"/>
                <a:sym typeface="Symbol"/>
              </a:endParaRPr>
            </a:p>
          </p:txBody>
        </p:sp>
      </p:grpSp>
      <p:grpSp>
        <p:nvGrpSpPr>
          <p:cNvPr id="612" name="Group 612"/>
          <p:cNvGrpSpPr/>
          <p:nvPr/>
        </p:nvGrpSpPr>
        <p:grpSpPr>
          <a:xfrm>
            <a:off x="3467945" y="6114063"/>
            <a:ext cx="923644" cy="922675"/>
            <a:chOff x="-1" y="0"/>
            <a:chExt cx="649436" cy="648755"/>
          </a:xfrm>
        </p:grpSpPr>
        <p:sp>
          <p:nvSpPr>
            <p:cNvPr id="610" name="Shape 610"/>
            <p:cNvSpPr/>
            <p:nvPr/>
          </p:nvSpPr>
          <p:spPr>
            <a:xfrm>
              <a:off x="-1" y="0"/>
              <a:ext cx="609602" cy="501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11" name="Shape 611"/>
            <p:cNvSpPr/>
            <p:nvPr/>
          </p:nvSpPr>
          <p:spPr>
            <a:xfrm>
              <a:off x="70192" y="64012"/>
              <a:ext cx="579243" cy="58474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b="1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n</a:t>
              </a:r>
              <a:r>
                <a:rPr sz="4551" b="1" baseline="30875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0</a:t>
              </a:r>
            </a:p>
          </p:txBody>
        </p:sp>
      </p:grpSp>
      <p:grpSp>
        <p:nvGrpSpPr>
          <p:cNvPr id="620" name="Group 620"/>
          <p:cNvGrpSpPr/>
          <p:nvPr/>
        </p:nvGrpSpPr>
        <p:grpSpPr>
          <a:xfrm>
            <a:off x="4470401" y="5200737"/>
            <a:ext cx="3669463" cy="957979"/>
            <a:chOff x="0" y="0"/>
            <a:chExt cx="2580090" cy="673578"/>
          </a:xfrm>
        </p:grpSpPr>
        <p:sp>
          <p:nvSpPr>
            <p:cNvPr id="613" name="Shape 613"/>
            <p:cNvSpPr/>
            <p:nvPr/>
          </p:nvSpPr>
          <p:spPr>
            <a:xfrm flipV="1">
              <a:off x="-1" y="607486"/>
              <a:ext cx="241885" cy="66093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14" name="Shape 614"/>
            <p:cNvSpPr/>
            <p:nvPr/>
          </p:nvSpPr>
          <p:spPr>
            <a:xfrm flipV="1">
              <a:off x="403139" y="472489"/>
              <a:ext cx="241884" cy="66093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15" name="Shape 615"/>
            <p:cNvSpPr/>
            <p:nvPr/>
          </p:nvSpPr>
          <p:spPr>
            <a:xfrm flipV="1">
              <a:off x="806278" y="404990"/>
              <a:ext cx="241884" cy="66093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16" name="Shape 616"/>
            <p:cNvSpPr/>
            <p:nvPr/>
          </p:nvSpPr>
          <p:spPr>
            <a:xfrm flipV="1">
              <a:off x="1128789" y="269993"/>
              <a:ext cx="241885" cy="6609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17" name="Shape 617"/>
            <p:cNvSpPr/>
            <p:nvPr/>
          </p:nvSpPr>
          <p:spPr>
            <a:xfrm flipV="1">
              <a:off x="1531928" y="202495"/>
              <a:ext cx="241885" cy="66093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18" name="Shape 618"/>
            <p:cNvSpPr/>
            <p:nvPr/>
          </p:nvSpPr>
          <p:spPr>
            <a:xfrm flipV="1">
              <a:off x="1935067" y="67498"/>
              <a:ext cx="241885" cy="66093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19" name="Shape 619"/>
            <p:cNvSpPr/>
            <p:nvPr/>
          </p:nvSpPr>
          <p:spPr>
            <a:xfrm flipV="1">
              <a:off x="2338207" y="-1"/>
              <a:ext cx="241884" cy="66094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</p:grpSp>
      <p:sp>
        <p:nvSpPr>
          <p:cNvPr id="621" name="Shape 621"/>
          <p:cNvSpPr/>
          <p:nvPr/>
        </p:nvSpPr>
        <p:spPr>
          <a:xfrm>
            <a:off x="2384214" y="8893386"/>
            <a:ext cx="8073813" cy="589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749808">
              <a:defRPr sz="2624">
                <a:ln w="8539">
                  <a:solidFill>
                    <a:srgbClr val="3333CC"/>
                  </a:solidFill>
                </a:ln>
                <a:solidFill>
                  <a:srgbClr val="5B5B89">
                    <a:alpha val="80000"/>
                  </a:srgbClr>
                </a:solidFill>
                <a:effectLst>
                  <a:outerShdw blurRad="52070" dist="37548" dir="2021404" rotWithShape="0">
                    <a:srgbClr val="9999FF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defTabSz="1066377" hangingPunct="1">
              <a:defRPr sz="180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3732"/>
              <a:t>Scintillating Target Material</a:t>
            </a:r>
          </a:p>
        </p:txBody>
      </p:sp>
      <p:sp>
        <p:nvSpPr>
          <p:cNvPr id="622" name="Shape 622"/>
          <p:cNvSpPr/>
          <p:nvPr/>
        </p:nvSpPr>
        <p:spPr>
          <a:xfrm>
            <a:off x="975360" y="6394027"/>
            <a:ext cx="2384213" cy="0"/>
          </a:xfrm>
          <a:prstGeom prst="line">
            <a:avLst/>
          </a:prstGeom>
          <a:ln w="25400">
            <a:solidFill>
              <a:srgbClr val="FFCC00"/>
            </a:solidFill>
            <a:prstDash val="lgDash"/>
            <a:round/>
            <a:tailEnd type="triangle"/>
          </a:ln>
        </p:spPr>
        <p:txBody>
          <a:bodyPr lIns="0" tIns="0" rIns="0" bIns="0"/>
          <a:lstStyle/>
          <a:p>
            <a:pPr defTabSz="650230" hangingPunct="1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sz="1707">
              <a:latin typeface="Helvetica"/>
              <a:sym typeface="Helvetica"/>
            </a:endParaRPr>
          </a:p>
        </p:txBody>
      </p:sp>
      <p:sp>
        <p:nvSpPr>
          <p:cNvPr id="623" name="Shape 623"/>
          <p:cNvSpPr/>
          <p:nvPr/>
        </p:nvSpPr>
        <p:spPr>
          <a:xfrm>
            <a:off x="2879012" y="6867157"/>
            <a:ext cx="2384215" cy="530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2844" dirty="0" err="1">
                <a:solidFill>
                  <a:srgbClr val="FFFFFF"/>
                </a:solidFill>
                <a:latin typeface="Calibri" panose="020F0502020204030204" pitchFamily="34" charset="0"/>
                <a:sym typeface="Symbol"/>
              </a:rPr>
              <a:t>u</a:t>
            </a:r>
            <a:r>
              <a:rPr sz="2844" dirty="0" err="1">
                <a:solidFill>
                  <a:srgbClr val="FF2600"/>
                </a:solidFill>
                <a:latin typeface="Calibri" panose="020F0502020204030204" pitchFamily="34" charset="0"/>
                <a:sym typeface="Symbol"/>
              </a:rPr>
              <a:t>d</a:t>
            </a:r>
            <a:r>
              <a:rPr sz="2844" dirty="0" err="1">
                <a:solidFill>
                  <a:srgbClr val="FFFFFF"/>
                </a:solidFill>
                <a:latin typeface="Calibri" panose="020F0502020204030204" pitchFamily="34" charset="0"/>
                <a:sym typeface="Symbol"/>
              </a:rPr>
              <a:t>d</a:t>
            </a:r>
            <a:r>
              <a:rPr sz="2844" dirty="0">
                <a:solidFill>
                  <a:srgbClr val="FFFFFF"/>
                </a:solidFill>
                <a:latin typeface="Calibri" panose="020F0502020204030204" pitchFamily="34" charset="0"/>
                <a:sym typeface="Symbol"/>
              </a:rPr>
              <a:t> —&gt; </a:t>
            </a:r>
            <a:r>
              <a:rPr sz="2844" dirty="0" err="1">
                <a:solidFill>
                  <a:srgbClr val="FFFFFF"/>
                </a:solidFill>
                <a:latin typeface="Calibri" panose="020F0502020204030204" pitchFamily="34" charset="0"/>
                <a:sym typeface="Symbol"/>
              </a:rPr>
              <a:t>u</a:t>
            </a:r>
            <a:r>
              <a:rPr sz="2844" dirty="0" err="1">
                <a:solidFill>
                  <a:srgbClr val="FF2600"/>
                </a:solidFill>
                <a:latin typeface="Calibri" panose="020F0502020204030204" pitchFamily="34" charset="0"/>
                <a:sym typeface="Symbol"/>
              </a:rPr>
              <a:t>u</a:t>
            </a:r>
            <a:r>
              <a:rPr sz="2844" dirty="0" err="1">
                <a:solidFill>
                  <a:srgbClr val="FFFFFF"/>
                </a:solidFill>
                <a:latin typeface="Calibri" panose="020F0502020204030204" pitchFamily="34" charset="0"/>
                <a:sym typeface="Symbol"/>
              </a:rPr>
              <a:t>d</a:t>
            </a:r>
            <a:endParaRPr sz="2844" dirty="0">
              <a:solidFill>
                <a:srgbClr val="FFFFFF"/>
              </a:solidFill>
              <a:latin typeface="Calibri" panose="020F0502020204030204" pitchFamily="34" charset="0"/>
              <a:sym typeface="Symbol"/>
            </a:endParaRPr>
          </a:p>
        </p:txBody>
      </p:sp>
      <p:grpSp>
        <p:nvGrpSpPr>
          <p:cNvPr id="639" name="Group 639"/>
          <p:cNvGrpSpPr/>
          <p:nvPr/>
        </p:nvGrpSpPr>
        <p:grpSpPr>
          <a:xfrm>
            <a:off x="4960020" y="7216230"/>
            <a:ext cx="7394542" cy="1236890"/>
            <a:chOff x="0" y="0"/>
            <a:chExt cx="5199285" cy="869687"/>
          </a:xfrm>
        </p:grpSpPr>
        <p:sp>
          <p:nvSpPr>
            <p:cNvPr id="624" name="Shape 624"/>
            <p:cNvSpPr/>
            <p:nvPr/>
          </p:nvSpPr>
          <p:spPr>
            <a:xfrm>
              <a:off x="2260558" y="372723"/>
              <a:ext cx="301409" cy="62121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25" name="Shape 625"/>
            <p:cNvSpPr/>
            <p:nvPr/>
          </p:nvSpPr>
          <p:spPr>
            <a:xfrm>
              <a:off x="2637318" y="434843"/>
              <a:ext cx="301409" cy="62122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26" name="Shape 626"/>
            <p:cNvSpPr/>
            <p:nvPr/>
          </p:nvSpPr>
          <p:spPr>
            <a:xfrm>
              <a:off x="3014078" y="496964"/>
              <a:ext cx="301409" cy="62121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27" name="Shape 627"/>
            <p:cNvSpPr/>
            <p:nvPr/>
          </p:nvSpPr>
          <p:spPr>
            <a:xfrm>
              <a:off x="3390838" y="559084"/>
              <a:ext cx="301409" cy="62122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28" name="Shape 628"/>
            <p:cNvSpPr/>
            <p:nvPr/>
          </p:nvSpPr>
          <p:spPr>
            <a:xfrm>
              <a:off x="3767598" y="621205"/>
              <a:ext cx="301409" cy="62121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29" name="Shape 629"/>
            <p:cNvSpPr/>
            <p:nvPr/>
          </p:nvSpPr>
          <p:spPr>
            <a:xfrm>
              <a:off x="4144357" y="683325"/>
              <a:ext cx="301409" cy="62122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grpSp>
          <p:nvGrpSpPr>
            <p:cNvPr id="636" name="Group 636"/>
            <p:cNvGrpSpPr/>
            <p:nvPr/>
          </p:nvGrpSpPr>
          <p:grpSpPr>
            <a:xfrm>
              <a:off x="-1" y="-1"/>
              <a:ext cx="2185208" cy="372725"/>
              <a:chOff x="0" y="0"/>
              <a:chExt cx="2185206" cy="372723"/>
            </a:xfrm>
          </p:grpSpPr>
          <p:sp>
            <p:nvSpPr>
              <p:cNvPr id="630" name="Shape 630"/>
              <p:cNvSpPr/>
              <p:nvPr/>
            </p:nvSpPr>
            <p:spPr>
              <a:xfrm>
                <a:off x="-1" y="0"/>
                <a:ext cx="301409" cy="62121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631" name="Shape 631"/>
              <p:cNvSpPr/>
              <p:nvPr/>
            </p:nvSpPr>
            <p:spPr>
              <a:xfrm>
                <a:off x="376759" y="62120"/>
                <a:ext cx="301409" cy="62122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632" name="Shape 632"/>
              <p:cNvSpPr/>
              <p:nvPr/>
            </p:nvSpPr>
            <p:spPr>
              <a:xfrm>
                <a:off x="753519" y="124241"/>
                <a:ext cx="301409" cy="62121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633" name="Shape 633"/>
              <p:cNvSpPr/>
              <p:nvPr/>
            </p:nvSpPr>
            <p:spPr>
              <a:xfrm>
                <a:off x="1130279" y="186361"/>
                <a:ext cx="301409" cy="62122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634" name="Shape 634"/>
              <p:cNvSpPr/>
              <p:nvPr/>
            </p:nvSpPr>
            <p:spPr>
              <a:xfrm>
                <a:off x="1507039" y="248482"/>
                <a:ext cx="301409" cy="62121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635" name="Shape 635"/>
              <p:cNvSpPr/>
              <p:nvPr/>
            </p:nvSpPr>
            <p:spPr>
              <a:xfrm>
                <a:off x="1883799" y="310602"/>
                <a:ext cx="301408" cy="62122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</p:grpSp>
        <p:sp>
          <p:nvSpPr>
            <p:cNvPr id="637" name="Shape 637"/>
            <p:cNvSpPr/>
            <p:nvPr/>
          </p:nvSpPr>
          <p:spPr>
            <a:xfrm>
              <a:off x="4521117" y="745446"/>
              <a:ext cx="301409" cy="62121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38" name="Shape 638"/>
            <p:cNvSpPr/>
            <p:nvPr/>
          </p:nvSpPr>
          <p:spPr>
            <a:xfrm>
              <a:off x="4897877" y="807566"/>
              <a:ext cx="301409" cy="62122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073577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Shape 642"/>
          <p:cNvSpPr>
            <a:spLocks noGrp="1"/>
          </p:cNvSpPr>
          <p:nvPr>
            <p:ph type="body" idx="1"/>
          </p:nvPr>
        </p:nvSpPr>
        <p:spPr>
          <a:xfrm>
            <a:off x="123230" y="4635245"/>
            <a:ext cx="13004803" cy="693589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>
              <a:spcBef>
                <a:spcPts val="711"/>
              </a:spcBef>
              <a:buBlip>
                <a:blip r:embed="rId2"/>
              </a:buBlip>
              <a:defRPr sz="1800">
                <a:solidFill>
                  <a:srgbClr val="000000"/>
                </a:solidFill>
                <a:effectLst/>
              </a:defRPr>
            </a:pPr>
            <a:endParaRPr dirty="0"/>
          </a:p>
          <a:p>
            <a:pPr>
              <a:spcBef>
                <a:spcPts val="711"/>
              </a:spcBef>
              <a:buBlip>
                <a:blip r:embed="rId2"/>
              </a:buBlip>
              <a:defRPr sz="1800">
                <a:solidFill>
                  <a:srgbClr val="000000"/>
                </a:solidFill>
                <a:effectLst/>
              </a:defRPr>
            </a:pPr>
            <a:endParaRPr dirty="0"/>
          </a:p>
          <a:p>
            <a:pPr marL="365754" indent="-365754">
              <a:spcBef>
                <a:spcPts val="711"/>
              </a:spcBef>
              <a:buBlip>
                <a:blip r:embed="rId2"/>
              </a:buBlip>
              <a:defRPr sz="1800">
                <a:solidFill>
                  <a:srgbClr val="000000"/>
                </a:solidFill>
                <a:effectLst/>
              </a:defRPr>
            </a:pPr>
            <a:r>
              <a:rPr sz="3413" dirty="0">
                <a:solidFill>
                  <a:schemeClr val="tx1"/>
                </a:solidFill>
              </a:rPr>
              <a:t>Also, there is a net gain of mass &amp; a loss of energy during the interaction (E = Δmc</a:t>
            </a:r>
            <a:r>
              <a:rPr sz="3413" baseline="30000" dirty="0">
                <a:solidFill>
                  <a:schemeClr val="tx1"/>
                </a:solidFill>
              </a:rPr>
              <a:t>2</a:t>
            </a:r>
            <a:r>
              <a:rPr sz="3413" dirty="0">
                <a:solidFill>
                  <a:schemeClr val="tx1"/>
                </a:solidFill>
              </a:rPr>
              <a:t>)…</a:t>
            </a:r>
          </a:p>
        </p:txBody>
      </p:sp>
      <p:sp>
        <p:nvSpPr>
          <p:cNvPr id="643" name="Shape 643"/>
          <p:cNvSpPr/>
          <p:nvPr/>
        </p:nvSpPr>
        <p:spPr>
          <a:xfrm>
            <a:off x="-2" y="4551680"/>
            <a:ext cx="13004803" cy="0"/>
          </a:xfrm>
          <a:prstGeom prst="line">
            <a:avLst/>
          </a:prstGeom>
          <a:ln w="41275">
            <a:solidFill>
              <a:srgbClr val="FFFF00"/>
            </a:solidFill>
            <a:round/>
          </a:ln>
        </p:spPr>
        <p:txBody>
          <a:bodyPr lIns="0" tIns="0" rIns="0" bIns="0"/>
          <a:lstStyle/>
          <a:p>
            <a:pPr defTabSz="650230" hangingPunct="1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sz="1707">
              <a:latin typeface="Helvetica"/>
              <a:sym typeface="Helvetica"/>
            </a:endParaRPr>
          </a:p>
        </p:txBody>
      </p:sp>
      <p:grpSp>
        <p:nvGrpSpPr>
          <p:cNvPr id="648" name="Group 648"/>
          <p:cNvGrpSpPr/>
          <p:nvPr/>
        </p:nvGrpSpPr>
        <p:grpSpPr>
          <a:xfrm>
            <a:off x="1932658" y="1408852"/>
            <a:ext cx="10620587" cy="3034456"/>
            <a:chOff x="0" y="0"/>
            <a:chExt cx="7467600" cy="2133600"/>
          </a:xfrm>
        </p:grpSpPr>
        <p:sp>
          <p:nvSpPr>
            <p:cNvPr id="644" name="Shape 644"/>
            <p:cNvSpPr/>
            <p:nvPr/>
          </p:nvSpPr>
          <p:spPr>
            <a:xfrm>
              <a:off x="0" y="0"/>
              <a:ext cx="7467600" cy="2133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43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20057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6666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45" name="Shape 645"/>
            <p:cNvSpPr/>
            <p:nvPr/>
          </p:nvSpPr>
          <p:spPr>
            <a:xfrm>
              <a:off x="0" y="-1"/>
              <a:ext cx="7467600" cy="533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43" y="0"/>
                  </a:moveTo>
                  <a:lnTo>
                    <a:pt x="0" y="21600"/>
                  </a:lnTo>
                  <a:lnTo>
                    <a:pt x="2005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8585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46" name="Shape 646"/>
            <p:cNvSpPr/>
            <p:nvPr/>
          </p:nvSpPr>
          <p:spPr>
            <a:xfrm>
              <a:off x="6934200" y="0"/>
              <a:ext cx="533400" cy="2133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5252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47" name="Shape 647"/>
            <p:cNvSpPr/>
            <p:nvPr/>
          </p:nvSpPr>
          <p:spPr>
            <a:xfrm>
              <a:off x="0" y="0"/>
              <a:ext cx="7467600" cy="2133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400"/>
                  </a:moveTo>
                  <a:lnTo>
                    <a:pt x="20057" y="5400"/>
                  </a:lnTo>
                  <a:lnTo>
                    <a:pt x="21600" y="0"/>
                  </a:lnTo>
                  <a:moveTo>
                    <a:pt x="20057" y="5400"/>
                  </a:moveTo>
                  <a:lnTo>
                    <a:pt x="20057" y="21600"/>
                  </a:ln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solidFill>
                    <a:srgbClr val="5B5B89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  <a:endParaRPr sz="2560">
                <a:solidFill>
                  <a:srgbClr val="5B5B89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grpSp>
        <p:nvGrpSpPr>
          <p:cNvPr id="651" name="Group 651"/>
          <p:cNvGrpSpPr/>
          <p:nvPr/>
        </p:nvGrpSpPr>
        <p:grpSpPr>
          <a:xfrm>
            <a:off x="8362808" y="1756550"/>
            <a:ext cx="976386" cy="888081"/>
            <a:chOff x="-1" y="-1"/>
            <a:chExt cx="686521" cy="624431"/>
          </a:xfrm>
        </p:grpSpPr>
        <p:sp>
          <p:nvSpPr>
            <p:cNvPr id="649" name="Shape 649"/>
            <p:cNvSpPr/>
            <p:nvPr/>
          </p:nvSpPr>
          <p:spPr>
            <a:xfrm>
              <a:off x="-1" y="-1"/>
              <a:ext cx="609602" cy="3048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00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0" name="Shape 650"/>
            <p:cNvSpPr/>
            <p:nvPr/>
          </p:nvSpPr>
          <p:spPr>
            <a:xfrm>
              <a:off x="70082" y="39687"/>
              <a:ext cx="616438" cy="58474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b="1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p</a:t>
              </a:r>
              <a:r>
                <a:rPr sz="4551" b="1" baseline="30875">
                  <a:solidFill>
                    <a:srgbClr val="D9FC2C"/>
                  </a:solidFill>
                  <a:latin typeface="Verdana"/>
                  <a:ea typeface="Verdana"/>
                  <a:cs typeface="Verdana"/>
                  <a:sym typeface="Verdana"/>
                </a:rPr>
                <a:t>+</a:t>
              </a:r>
            </a:p>
          </p:txBody>
        </p:sp>
      </p:grpSp>
      <p:grpSp>
        <p:nvGrpSpPr>
          <p:cNvPr id="654" name="Group 654"/>
          <p:cNvGrpSpPr/>
          <p:nvPr/>
        </p:nvGrpSpPr>
        <p:grpSpPr>
          <a:xfrm>
            <a:off x="11252764" y="3251201"/>
            <a:ext cx="866990" cy="831636"/>
            <a:chOff x="-1" y="-184150"/>
            <a:chExt cx="609602" cy="584743"/>
          </a:xfrm>
        </p:grpSpPr>
        <p:sp>
          <p:nvSpPr>
            <p:cNvPr id="652" name="Shape 652"/>
            <p:cNvSpPr/>
            <p:nvPr/>
          </p:nvSpPr>
          <p:spPr>
            <a:xfrm>
              <a:off x="-1" y="-1"/>
              <a:ext cx="609602" cy="3048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3366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3" name="Shape 653"/>
            <p:cNvSpPr/>
            <p:nvPr/>
          </p:nvSpPr>
          <p:spPr>
            <a:xfrm>
              <a:off x="144664" y="-184150"/>
              <a:ext cx="401160" cy="58474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65023" tIns="65023" rIns="65023" bIns="65023" numCol="1" anchor="t">
              <a:sp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>
                  <a:solidFill>
                    <a:srgbClr val="D9FC2C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r>
                <a:rPr sz="4551" b="1" baseline="30875" dirty="0">
                  <a:solidFill>
                    <a:srgbClr val="D9FC2C"/>
                  </a:solidFill>
                  <a:latin typeface="Calibri" panose="020F0502020204030204" pitchFamily="34" charset="0"/>
                  <a:ea typeface="Verdana"/>
                  <a:cs typeface="Verdana"/>
                  <a:sym typeface="Verdana"/>
                </a:rPr>
                <a:t>-</a:t>
              </a:r>
            </a:p>
          </p:txBody>
        </p:sp>
      </p:grpSp>
      <p:sp>
        <p:nvSpPr>
          <p:cNvPr id="655" name="Shape 655"/>
          <p:cNvSpPr/>
          <p:nvPr/>
        </p:nvSpPr>
        <p:spPr>
          <a:xfrm>
            <a:off x="3738879" y="2458720"/>
            <a:ext cx="830864" cy="747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0000FF"/>
          </a:solidFill>
          <a:ln>
            <a:solidFill>
              <a:srgbClr val="FFFFFF"/>
            </a:solidFill>
            <a:round/>
          </a:ln>
        </p:spPr>
        <p:txBody>
          <a:bodyPr lIns="0" tIns="0" rIns="0" bIns="0" anchor="ctr"/>
          <a:lstStyle/>
          <a:p>
            <a:pPr defTabSz="1300460" hangingPunct="1">
              <a:defRPr sz="1800">
                <a:latin typeface="Arial"/>
                <a:ea typeface="Arial"/>
                <a:cs typeface="Arial"/>
                <a:sym typeface="Arial"/>
              </a:defRPr>
            </a:pPr>
            <a:endParaRPr sz="2560">
              <a:solidFill>
                <a:srgbClr val="FFFFFF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56" name="Shape 656"/>
          <p:cNvSpPr/>
          <p:nvPr/>
        </p:nvSpPr>
        <p:spPr>
          <a:xfrm>
            <a:off x="3824392" y="2468233"/>
            <a:ext cx="823813" cy="7926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65023" rIns="65023">
            <a:spAutoFit/>
          </a:bodyPr>
          <a:lstStyle/>
          <a:p>
            <a:pPr defTabSz="1300460" hangingPunct="1">
              <a:defRPr sz="1800">
                <a:solidFill>
                  <a:srgbClr val="000000"/>
                </a:solidFill>
              </a:defRPr>
            </a:pPr>
            <a:r>
              <a:rPr sz="4551" b="1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n</a:t>
            </a:r>
            <a:r>
              <a:rPr sz="4551" b="1" baseline="30875">
                <a:solidFill>
                  <a:srgbClr val="D9FC2C"/>
                </a:solidFill>
                <a:latin typeface="Verdana"/>
                <a:ea typeface="Verdana"/>
                <a:cs typeface="Verdana"/>
                <a:sym typeface="Verdana"/>
              </a:rPr>
              <a:t>0</a:t>
            </a:r>
          </a:p>
        </p:txBody>
      </p:sp>
      <p:grpSp>
        <p:nvGrpSpPr>
          <p:cNvPr id="664" name="Group 664"/>
          <p:cNvGrpSpPr/>
          <p:nvPr/>
        </p:nvGrpSpPr>
        <p:grpSpPr>
          <a:xfrm>
            <a:off x="4787905" y="2041934"/>
            <a:ext cx="3675456" cy="583862"/>
            <a:chOff x="0" y="0"/>
            <a:chExt cx="2584304" cy="410527"/>
          </a:xfrm>
        </p:grpSpPr>
        <p:sp>
          <p:nvSpPr>
            <p:cNvPr id="657" name="Shape 657"/>
            <p:cNvSpPr/>
            <p:nvPr/>
          </p:nvSpPr>
          <p:spPr>
            <a:xfrm flipV="1">
              <a:off x="0" y="370246"/>
              <a:ext cx="242279" cy="40282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58" name="Shape 658"/>
            <p:cNvSpPr/>
            <p:nvPr/>
          </p:nvSpPr>
          <p:spPr>
            <a:xfrm flipV="1">
              <a:off x="403797" y="287969"/>
              <a:ext cx="242280" cy="40282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59" name="Shape 659"/>
            <p:cNvSpPr/>
            <p:nvPr/>
          </p:nvSpPr>
          <p:spPr>
            <a:xfrm flipV="1">
              <a:off x="807595" y="246830"/>
              <a:ext cx="242279" cy="40283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60" name="Shape 660"/>
            <p:cNvSpPr/>
            <p:nvPr/>
          </p:nvSpPr>
          <p:spPr>
            <a:xfrm flipV="1">
              <a:off x="1130633" y="164553"/>
              <a:ext cx="242279" cy="40283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61" name="Shape 661"/>
            <p:cNvSpPr/>
            <p:nvPr/>
          </p:nvSpPr>
          <p:spPr>
            <a:xfrm flipV="1">
              <a:off x="1534430" y="123415"/>
              <a:ext cx="242280" cy="40282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62" name="Shape 662"/>
            <p:cNvSpPr/>
            <p:nvPr/>
          </p:nvSpPr>
          <p:spPr>
            <a:xfrm flipV="1">
              <a:off x="1938228" y="41138"/>
              <a:ext cx="242279" cy="40282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63" name="Shape 663"/>
            <p:cNvSpPr/>
            <p:nvPr/>
          </p:nvSpPr>
          <p:spPr>
            <a:xfrm flipV="1">
              <a:off x="2342025" y="-1"/>
              <a:ext cx="242280" cy="40283"/>
            </a:xfrm>
            <a:prstGeom prst="line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</p:grpSp>
      <p:grpSp>
        <p:nvGrpSpPr>
          <p:cNvPr id="680" name="Group 680"/>
          <p:cNvGrpSpPr/>
          <p:nvPr/>
        </p:nvGrpSpPr>
        <p:grpSpPr>
          <a:xfrm>
            <a:off x="4623927" y="3050935"/>
            <a:ext cx="7477763" cy="760873"/>
            <a:chOff x="0" y="0"/>
            <a:chExt cx="5257800" cy="534987"/>
          </a:xfrm>
        </p:grpSpPr>
        <p:sp>
          <p:nvSpPr>
            <p:cNvPr id="665" name="Shape 665"/>
            <p:cNvSpPr/>
            <p:nvPr/>
          </p:nvSpPr>
          <p:spPr>
            <a:xfrm>
              <a:off x="2285999" y="229280"/>
              <a:ext cx="304801" cy="38214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66" name="Shape 666"/>
            <p:cNvSpPr/>
            <p:nvPr/>
          </p:nvSpPr>
          <p:spPr>
            <a:xfrm>
              <a:off x="2666999" y="267493"/>
              <a:ext cx="304801" cy="38215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67" name="Shape 667"/>
            <p:cNvSpPr/>
            <p:nvPr/>
          </p:nvSpPr>
          <p:spPr>
            <a:xfrm>
              <a:off x="3047999" y="305707"/>
              <a:ext cx="304801" cy="38214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68" name="Shape 668"/>
            <p:cNvSpPr/>
            <p:nvPr/>
          </p:nvSpPr>
          <p:spPr>
            <a:xfrm>
              <a:off x="3429000" y="343920"/>
              <a:ext cx="304801" cy="38214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69" name="Shape 669"/>
            <p:cNvSpPr/>
            <p:nvPr/>
          </p:nvSpPr>
          <p:spPr>
            <a:xfrm>
              <a:off x="3810000" y="382133"/>
              <a:ext cx="304801" cy="38215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70" name="Shape 670"/>
            <p:cNvSpPr/>
            <p:nvPr/>
          </p:nvSpPr>
          <p:spPr>
            <a:xfrm>
              <a:off x="4191000" y="420347"/>
              <a:ext cx="304801" cy="38214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grpSp>
          <p:nvGrpSpPr>
            <p:cNvPr id="677" name="Group 677"/>
            <p:cNvGrpSpPr/>
            <p:nvPr/>
          </p:nvGrpSpPr>
          <p:grpSpPr>
            <a:xfrm>
              <a:off x="-1" y="0"/>
              <a:ext cx="2209801" cy="229281"/>
              <a:chOff x="0" y="0"/>
              <a:chExt cx="2209799" cy="229280"/>
            </a:xfrm>
          </p:grpSpPr>
          <p:sp>
            <p:nvSpPr>
              <p:cNvPr id="671" name="Shape 671"/>
              <p:cNvSpPr/>
              <p:nvPr/>
            </p:nvSpPr>
            <p:spPr>
              <a:xfrm>
                <a:off x="-1" y="0"/>
                <a:ext cx="304802" cy="38214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672" name="Shape 672"/>
              <p:cNvSpPr/>
              <p:nvPr/>
            </p:nvSpPr>
            <p:spPr>
              <a:xfrm>
                <a:off x="381000" y="38213"/>
                <a:ext cx="304801" cy="38214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673" name="Shape 673"/>
              <p:cNvSpPr/>
              <p:nvPr/>
            </p:nvSpPr>
            <p:spPr>
              <a:xfrm>
                <a:off x="762000" y="76426"/>
                <a:ext cx="304801" cy="38215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674" name="Shape 674"/>
              <p:cNvSpPr/>
              <p:nvPr/>
            </p:nvSpPr>
            <p:spPr>
              <a:xfrm>
                <a:off x="1143000" y="114640"/>
                <a:ext cx="304801" cy="38214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675" name="Shape 675"/>
              <p:cNvSpPr/>
              <p:nvPr/>
            </p:nvSpPr>
            <p:spPr>
              <a:xfrm>
                <a:off x="1524000" y="152853"/>
                <a:ext cx="304801" cy="38214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  <p:sp>
            <p:nvSpPr>
              <p:cNvPr id="676" name="Shape 676"/>
              <p:cNvSpPr/>
              <p:nvPr/>
            </p:nvSpPr>
            <p:spPr>
              <a:xfrm>
                <a:off x="1904999" y="191066"/>
                <a:ext cx="304801" cy="38215"/>
              </a:xfrm>
              <a:prstGeom prst="line">
                <a:avLst/>
              </a:prstGeom>
              <a:noFill/>
              <a:ln w="9525" cap="flat">
                <a:solidFill>
                  <a:schemeClr val="accent3">
                    <a:lumMod val="20000"/>
                    <a:lumOff val="80000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defTabSz="650230" hangingPunct="1">
                  <a:defRPr sz="12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"/>
                  </a:defRPr>
                </a:pPr>
                <a:endParaRPr sz="1707">
                  <a:latin typeface="Helvetica"/>
                  <a:sym typeface="Helvetica"/>
                </a:endParaRPr>
              </a:p>
            </p:txBody>
          </p:sp>
        </p:grpSp>
        <p:sp>
          <p:nvSpPr>
            <p:cNvPr id="678" name="Shape 678"/>
            <p:cNvSpPr/>
            <p:nvPr/>
          </p:nvSpPr>
          <p:spPr>
            <a:xfrm>
              <a:off x="4572000" y="458560"/>
              <a:ext cx="304801" cy="38215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  <p:sp>
          <p:nvSpPr>
            <p:cNvPr id="679" name="Shape 679"/>
            <p:cNvSpPr/>
            <p:nvPr/>
          </p:nvSpPr>
          <p:spPr>
            <a:xfrm>
              <a:off x="4953000" y="496774"/>
              <a:ext cx="304801" cy="38214"/>
            </a:xfrm>
            <a:prstGeom prst="line">
              <a:avLst/>
            </a:prstGeom>
            <a:noFill/>
            <a:ln w="9525" cap="flat">
              <a:solidFill>
                <a:schemeClr val="accent3">
                  <a:lumMod val="20000"/>
                  <a:lumOff val="80000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</p:grpSp>
      <p:grpSp>
        <p:nvGrpSpPr>
          <p:cNvPr id="684" name="Group 684"/>
          <p:cNvGrpSpPr/>
          <p:nvPr/>
        </p:nvGrpSpPr>
        <p:grpSpPr>
          <a:xfrm>
            <a:off x="198684" y="2440010"/>
            <a:ext cx="3486010" cy="890920"/>
            <a:chOff x="0" y="0"/>
            <a:chExt cx="2451100" cy="626427"/>
          </a:xfrm>
        </p:grpSpPr>
        <p:sp>
          <p:nvSpPr>
            <p:cNvPr id="681" name="Shape 681"/>
            <p:cNvSpPr/>
            <p:nvPr/>
          </p:nvSpPr>
          <p:spPr>
            <a:xfrm>
              <a:off x="-1" y="36963"/>
              <a:ext cx="643428" cy="552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CC00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1300460" hangingPunct="1">
                <a:defRPr sz="1800">
                  <a:latin typeface="Arial"/>
                  <a:ea typeface="Arial"/>
                  <a:cs typeface="Arial"/>
                  <a:sym typeface="Arial"/>
                </a:defRPr>
              </a:pPr>
              <a:endParaRPr sz="2560">
                <a:solidFill>
                  <a:srgbClr val="FFFFFF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2" name="Shape 682"/>
            <p:cNvSpPr/>
            <p:nvPr/>
          </p:nvSpPr>
          <p:spPr>
            <a:xfrm>
              <a:off x="19259" y="0"/>
              <a:ext cx="863284" cy="62642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65023" tIns="65023" rIns="65023" bIns="65023" numCol="1" anchor="t">
              <a:noAutofit/>
            </a:bodyPr>
            <a:lstStyle/>
            <a:p>
              <a:pPr defTabSz="1300460" hangingPunct="1">
                <a:defRPr sz="1800">
                  <a:solidFill>
                    <a:srgbClr val="000000"/>
                  </a:solidFill>
                </a:defRPr>
              </a:pPr>
              <a:r>
                <a:rPr sz="4551" dirty="0" err="1">
                  <a:solidFill>
                    <a:srgbClr val="5B5B89"/>
                  </a:solidFill>
                  <a:latin typeface="Calibri" panose="020F0502020204030204" pitchFamily="34" charset="0"/>
                  <a:sym typeface="Symbol"/>
                </a:rPr>
                <a:t>υ</a:t>
              </a:r>
              <a:r>
                <a:rPr sz="4551" baseline="-16687" dirty="0" err="1">
                  <a:solidFill>
                    <a:srgbClr val="5B5B89"/>
                  </a:solidFill>
                  <a:latin typeface="Calibri" panose="020F0502020204030204" pitchFamily="34" charset="0"/>
                  <a:sym typeface="Symbol"/>
                </a:rPr>
                <a:t>μ</a:t>
              </a:r>
              <a:endParaRPr sz="4551" baseline="-16687" dirty="0">
                <a:solidFill>
                  <a:srgbClr val="5B5B89"/>
                </a:solidFill>
                <a:latin typeface="Calibri" panose="020F0502020204030204" pitchFamily="34" charset="0"/>
                <a:sym typeface="Symbol"/>
              </a:endParaRPr>
            </a:p>
          </p:txBody>
        </p:sp>
        <p:sp>
          <p:nvSpPr>
            <p:cNvPr id="683" name="Shape 683"/>
            <p:cNvSpPr/>
            <p:nvPr/>
          </p:nvSpPr>
          <p:spPr>
            <a:xfrm>
              <a:off x="774700" y="341767"/>
              <a:ext cx="1676400" cy="1"/>
            </a:xfrm>
            <a:prstGeom prst="line">
              <a:avLst/>
            </a:prstGeom>
            <a:noFill/>
            <a:ln w="25400" cap="flat">
              <a:solidFill>
                <a:srgbClr val="FFCC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50230" hangingPunct="1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z="1707">
                <a:latin typeface="Helvetica"/>
                <a:sym typeface="Helvetica"/>
              </a:endParaRPr>
            </a:p>
          </p:txBody>
        </p:sp>
      </p:grpSp>
      <p:sp>
        <p:nvSpPr>
          <p:cNvPr id="685" name="Shape 685"/>
          <p:cNvSpPr/>
          <p:nvPr/>
        </p:nvSpPr>
        <p:spPr>
          <a:xfrm>
            <a:off x="94332" y="6762947"/>
            <a:ext cx="12458913" cy="16679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65023" rIns="65023">
            <a:spAutoFit/>
          </a:bodyPr>
          <a:lstStyle>
            <a:lvl1pPr marL="257175" indent="-257175">
              <a:spcBef>
                <a:spcPts val="500"/>
              </a:spcBef>
              <a:buSzPct val="100000"/>
              <a:buBlip>
                <a:blip r:embed="rId2"/>
              </a:buBlip>
              <a:defRPr sz="2400">
                <a:effectLst>
                  <a:outerShdw blurRad="12700" dist="25400" dir="2700000" rotWithShape="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365754" indent="-365754" defTabSz="1300460" hangingPunct="1">
              <a:spcBef>
                <a:spcPts val="711"/>
              </a:spcBef>
              <a:defRPr sz="1800">
                <a:solidFill>
                  <a:srgbClr val="000000"/>
                </a:solidFill>
                <a:effectLst/>
              </a:defRPr>
            </a:pPr>
            <a:r>
              <a:rPr sz="3413" dirty="0">
                <a:solidFill>
                  <a:srgbClr val="FFFFFF"/>
                </a:solidFill>
              </a:rPr>
              <a:t>Some of the neutrino’s pre-collision kinetic energy changes into new mass (the muon) and some is transferred to the kinetic energies of the muon and proton.  </a:t>
            </a:r>
          </a:p>
        </p:txBody>
      </p:sp>
      <p:sp>
        <p:nvSpPr>
          <p:cNvPr id="49" name="Shape 593">
            <a:extLst>
              <a:ext uri="{FF2B5EF4-FFF2-40B4-BE49-F238E27FC236}">
                <a16:creationId xmlns:a16="http://schemas.microsoft.com/office/drawing/2014/main" id="{233D761E-4F5C-3349-8EB1-5B85804BB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472" y="-426737"/>
            <a:ext cx="11704320" cy="1621084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/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5000" dirty="0">
                <a:solidFill>
                  <a:schemeClr val="tx1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What’s Going On?</a:t>
            </a:r>
          </a:p>
        </p:txBody>
      </p:sp>
    </p:spTree>
    <p:extLst>
      <p:ext uri="{BB962C8B-B14F-4D97-AF65-F5344CB8AC3E}">
        <p14:creationId xmlns:p14="http://schemas.microsoft.com/office/powerpoint/2010/main" val="63008252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2" grpId="0" animBg="1" advAuto="0"/>
      <p:bldP spid="685" grpId="0" animBg="1" advAuto="0"/>
    </p:bldLst>
  </p:timing>
</p:sld>
</file>

<file path=ppt/theme/theme1.xml><?xml version="1.0" encoding="utf-8"?>
<a:theme xmlns:a="http://schemas.openxmlformats.org/drawingml/2006/main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666FF"/>
      </a:accent1>
      <a:accent2>
        <a:srgbClr val="52527C"/>
      </a:accent2>
      <a:accent3>
        <a:srgbClr val="B8B8C9"/>
      </a:accent3>
      <a:accent4>
        <a:srgbClr val="DADADA"/>
      </a:accent4>
      <a:accent5>
        <a:srgbClr val="B8B8FF"/>
      </a:accent5>
      <a:accent6>
        <a:srgbClr val="4A4A70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6666FF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666699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6666FF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Symbol"/>
            <a:ea typeface="Symbol"/>
            <a:cs typeface="Symbol"/>
            <a:sym typeface="Symbo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706</Words>
  <Application>Microsoft Macintosh PowerPoint</Application>
  <PresentationFormat>Personalizado</PresentationFormat>
  <Paragraphs>122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26" baseType="lpstr">
      <vt:lpstr>Arial</vt:lpstr>
      <vt:lpstr>Calibri</vt:lpstr>
      <vt:lpstr>Helvetica</vt:lpstr>
      <vt:lpstr>Helvetica Neue</vt:lpstr>
      <vt:lpstr>Helvetica Neue Black Condensed</vt:lpstr>
      <vt:lpstr>Helvetica Neue Light</vt:lpstr>
      <vt:lpstr>Helvetica Neue Medium</vt:lpstr>
      <vt:lpstr>Symbol</vt:lpstr>
      <vt:lpstr>Verdana</vt:lpstr>
      <vt:lpstr>ModernPortfolio</vt:lpstr>
      <vt:lpstr>Default</vt:lpstr>
      <vt:lpstr>Comentario de resultados</vt:lpstr>
      <vt:lpstr>Signal and background events</vt:lpstr>
      <vt:lpstr>Interaction kinematics</vt:lpstr>
      <vt:lpstr>Masterclass objectives</vt:lpstr>
      <vt:lpstr>Presentación de PowerPoint</vt:lpstr>
      <vt:lpstr>Presentación de PowerPoint</vt:lpstr>
      <vt:lpstr>Presentación de PowerPoint</vt:lpstr>
      <vt:lpstr>What’s Going On?</vt:lpstr>
      <vt:lpstr>What’s Going On?</vt:lpstr>
      <vt:lpstr>Presentación de PowerPoint</vt:lpstr>
      <vt:lpstr>Presentación de PowerPoint</vt:lpstr>
      <vt:lpstr>Presentación de PowerPoint</vt:lpstr>
      <vt:lpstr>Presentación de PowerPoint</vt:lpstr>
      <vt:lpstr>Momentum in x-y directions</vt:lpstr>
      <vt:lpstr>Heisenberg Uncertainty Principle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Comentario de resultados</dc:title>
  <cp:lastModifiedBy>Microsoft Office User</cp:lastModifiedBy>
  <cp:revision>11</cp:revision>
  <dcterms:modified xsi:type="dcterms:W3CDTF">2019-04-11T12:25:50Z</dcterms:modified>
</cp:coreProperties>
</file>