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A5F5E"/>
        </a:solidFill>
        <a:effectLst/>
        <a:uFillTx/>
        <a:latin typeface="Gill Sans Light"/>
        <a:ea typeface="Gill Sans Light"/>
        <a:cs typeface="Gill Sans Light"/>
        <a:sym typeface="Gill Sans Light"/>
      </a:defRPr>
    </a:lvl1pPr>
    <a:lvl2pPr marL="0" marR="0" indent="0" algn="ctr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A5F5E"/>
        </a:solidFill>
        <a:effectLst/>
        <a:uFillTx/>
        <a:latin typeface="Gill Sans Light"/>
        <a:ea typeface="Gill Sans Light"/>
        <a:cs typeface="Gill Sans Light"/>
        <a:sym typeface="Gill Sans Light"/>
      </a:defRPr>
    </a:lvl2pPr>
    <a:lvl3pPr marL="0" marR="0" indent="0" algn="ctr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A5F5E"/>
        </a:solidFill>
        <a:effectLst/>
        <a:uFillTx/>
        <a:latin typeface="Gill Sans Light"/>
        <a:ea typeface="Gill Sans Light"/>
        <a:cs typeface="Gill Sans Light"/>
        <a:sym typeface="Gill Sans Light"/>
      </a:defRPr>
    </a:lvl3pPr>
    <a:lvl4pPr marL="0" marR="0" indent="0" algn="ctr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A5F5E"/>
        </a:solidFill>
        <a:effectLst/>
        <a:uFillTx/>
        <a:latin typeface="Gill Sans Light"/>
        <a:ea typeface="Gill Sans Light"/>
        <a:cs typeface="Gill Sans Light"/>
        <a:sym typeface="Gill Sans Light"/>
      </a:defRPr>
    </a:lvl4pPr>
    <a:lvl5pPr marL="0" marR="0" indent="0" algn="ctr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A5F5E"/>
        </a:solidFill>
        <a:effectLst/>
        <a:uFillTx/>
        <a:latin typeface="Gill Sans Light"/>
        <a:ea typeface="Gill Sans Light"/>
        <a:cs typeface="Gill Sans Light"/>
        <a:sym typeface="Gill Sans Light"/>
      </a:defRPr>
    </a:lvl5pPr>
    <a:lvl6pPr marL="0" marR="0" indent="0" algn="ctr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A5F5E"/>
        </a:solidFill>
        <a:effectLst/>
        <a:uFillTx/>
        <a:latin typeface="Gill Sans Light"/>
        <a:ea typeface="Gill Sans Light"/>
        <a:cs typeface="Gill Sans Light"/>
        <a:sym typeface="Gill Sans Light"/>
      </a:defRPr>
    </a:lvl6pPr>
    <a:lvl7pPr marL="0" marR="0" indent="0" algn="ctr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A5F5E"/>
        </a:solidFill>
        <a:effectLst/>
        <a:uFillTx/>
        <a:latin typeface="Gill Sans Light"/>
        <a:ea typeface="Gill Sans Light"/>
        <a:cs typeface="Gill Sans Light"/>
        <a:sym typeface="Gill Sans Light"/>
      </a:defRPr>
    </a:lvl7pPr>
    <a:lvl8pPr marL="0" marR="0" indent="0" algn="ctr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A5F5E"/>
        </a:solidFill>
        <a:effectLst/>
        <a:uFillTx/>
        <a:latin typeface="Gill Sans Light"/>
        <a:ea typeface="Gill Sans Light"/>
        <a:cs typeface="Gill Sans Light"/>
        <a:sym typeface="Gill Sans Light"/>
      </a:defRPr>
    </a:lvl8pPr>
    <a:lvl9pPr marL="0" marR="0" indent="0" algn="ctr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A5F5E"/>
        </a:solidFill>
        <a:effectLst/>
        <a:uFillTx/>
        <a:latin typeface="Gill Sans Light"/>
        <a:ea typeface="Gill Sans Light"/>
        <a:cs typeface="Gill Sans Light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rgbClr val="D5E2E4"/>
          </a:solidFill>
        </a:fill>
      </a:tcStyle>
    </a:wholeTbl>
    <a:band2H>
      <a:tcTxStyle/>
      <a:tcStyle>
        <a:tcBdr/>
        <a:fill>
          <a:solidFill>
            <a:srgbClr val="EBF1F2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381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381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rgbClr val="F1DDCB"/>
          </a:solidFill>
        </a:fill>
      </a:tcStyle>
    </a:wholeTbl>
    <a:band2H>
      <a:tcTxStyle/>
      <a:tcStyle>
        <a:tcBdr/>
        <a:fill>
          <a:solidFill>
            <a:srgbClr val="F8EF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381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381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rgbClr val="D1D3D7"/>
          </a:solidFill>
        </a:fill>
      </a:tcStyle>
    </a:wholeTbl>
    <a:band2H>
      <a:tcTxStyle/>
      <a:tcStyle>
        <a:tcBdr/>
        <a:fill>
          <a:solidFill>
            <a:srgbClr val="E9EAE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381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381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5F051B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A5F5E"/>
              </a:solidFill>
              <a:prstDash val="solid"/>
              <a:round/>
            </a:ln>
          </a:top>
          <a:bottom>
            <a:ln w="25400" cap="flat">
              <a:solidFill>
                <a:srgbClr val="5A5F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F051B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A5F5E"/>
              </a:solidFill>
              <a:prstDash val="solid"/>
              <a:round/>
            </a:ln>
          </a:top>
          <a:bottom>
            <a:ln w="25400" cap="flat">
              <a:solidFill>
                <a:srgbClr val="5A5F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rgbClr val="D0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rgbClr val="5A5F5E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38100" cap="flat">
              <a:solidFill>
                <a:srgbClr val="5F051B"/>
              </a:solidFill>
              <a:prstDash val="solid"/>
              <a:round/>
            </a:ln>
          </a:top>
          <a:bottom>
            <a:ln w="127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rgbClr val="5A5F5E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F051B"/>
      </a:tcTxStyle>
      <a:tcStyle>
        <a:tcBdr>
          <a:left>
            <a:ln w="12700" cap="flat">
              <a:solidFill>
                <a:srgbClr val="5F051B"/>
              </a:solidFill>
              <a:prstDash val="solid"/>
              <a:round/>
            </a:ln>
          </a:left>
          <a:right>
            <a:ln w="12700" cap="flat">
              <a:solidFill>
                <a:srgbClr val="5F051B"/>
              </a:solidFill>
              <a:prstDash val="solid"/>
              <a:round/>
            </a:ln>
          </a:right>
          <a:top>
            <a:ln w="12700" cap="flat">
              <a:solidFill>
                <a:srgbClr val="5F051B"/>
              </a:solidFill>
              <a:prstDash val="solid"/>
              <a:round/>
            </a:ln>
          </a:top>
          <a:bottom>
            <a:ln w="38100" cap="flat">
              <a:solidFill>
                <a:srgbClr val="5F051B"/>
              </a:solidFill>
              <a:prstDash val="solid"/>
              <a:round/>
            </a:ln>
          </a:bottom>
          <a:insideH>
            <a:ln w="12700" cap="flat">
              <a:solidFill>
                <a:srgbClr val="5F051B"/>
              </a:solidFill>
              <a:prstDash val="solid"/>
              <a:round/>
            </a:ln>
          </a:insideH>
          <a:insideV>
            <a:ln w="12700" cap="flat">
              <a:solidFill>
                <a:srgbClr val="5F051B"/>
              </a:solidFill>
              <a:prstDash val="solid"/>
              <a:round/>
            </a:ln>
          </a:insideV>
        </a:tcBdr>
        <a:fill>
          <a:solidFill>
            <a:srgbClr val="5A5F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496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1139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9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9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9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1"/>
          <p:cNvSpPr>
            <a:spLocks noGrp="1"/>
          </p:cNvSpPr>
          <p:nvPr>
            <p:ph type="pic" idx="13"/>
          </p:nvPr>
        </p:nvSpPr>
        <p:spPr>
          <a:xfrm>
            <a:off x="1346200" y="520700"/>
            <a:ext cx="10388600" cy="586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4" name="Group 53"/>
          <p:cNvGrpSpPr/>
          <p:nvPr/>
        </p:nvGrpSpPr>
        <p:grpSpPr>
          <a:xfrm>
            <a:off x="18735" y="8730386"/>
            <a:ext cx="12976460" cy="1001705"/>
            <a:chOff x="0" y="0"/>
            <a:chExt cx="12976459" cy="1001703"/>
          </a:xfrm>
        </p:grpSpPr>
        <p:grpSp>
          <p:nvGrpSpPr>
            <p:cNvPr id="30" name="Group 49"/>
            <p:cNvGrpSpPr/>
            <p:nvPr/>
          </p:nvGrpSpPr>
          <p:grpSpPr>
            <a:xfrm>
              <a:off x="-1" y="-1"/>
              <a:ext cx="12976460" cy="1001705"/>
              <a:chOff x="0" y="0"/>
              <a:chExt cx="12976459" cy="1001703"/>
            </a:xfrm>
          </p:grpSpPr>
          <p:sp>
            <p:nvSpPr>
              <p:cNvPr id="25" name="Shape 44"/>
              <p:cNvSpPr/>
              <p:nvPr/>
            </p:nvSpPr>
            <p:spPr>
              <a:xfrm>
                <a:off x="17444" y="-1"/>
                <a:ext cx="12959016" cy="1001705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26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146891"/>
                <a:ext cx="1176395" cy="754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26834" y="305742"/>
                <a:ext cx="1522599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99873" y="305742"/>
                <a:ext cx="1388252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238565" y="263146"/>
                <a:ext cx="1000668" cy="521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3" name="Group 52"/>
            <p:cNvGrpSpPr/>
            <p:nvPr/>
          </p:nvGrpSpPr>
          <p:grpSpPr>
            <a:xfrm>
              <a:off x="5495102" y="76655"/>
              <a:ext cx="1200708" cy="852930"/>
              <a:chOff x="0" y="0"/>
              <a:chExt cx="1200707" cy="852929"/>
            </a:xfrm>
          </p:grpSpPr>
          <p:pic>
            <p:nvPicPr>
              <p:cNvPr id="31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69163"/>
                <a:ext cx="1200650" cy="383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5" name="pasted-image.tiff" descr="pasted-image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18183" y="8825358"/>
            <a:ext cx="2263088" cy="81176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 235"/>
          <p:cNvGrpSpPr/>
          <p:nvPr/>
        </p:nvGrpSpPr>
        <p:grpSpPr>
          <a:xfrm>
            <a:off x="-124090" y="8724190"/>
            <a:ext cx="13119284" cy="1014096"/>
            <a:chOff x="0" y="-1"/>
            <a:chExt cx="13119282" cy="1014094"/>
          </a:xfrm>
        </p:grpSpPr>
        <p:grpSp>
          <p:nvGrpSpPr>
            <p:cNvPr id="190" name="Group 231"/>
            <p:cNvGrpSpPr/>
            <p:nvPr/>
          </p:nvGrpSpPr>
          <p:grpSpPr>
            <a:xfrm>
              <a:off x="-1" y="-2"/>
              <a:ext cx="13119284" cy="1014096"/>
              <a:chOff x="0" y="-1"/>
              <a:chExt cx="13119282" cy="1014094"/>
            </a:xfrm>
          </p:grpSpPr>
          <p:sp>
            <p:nvSpPr>
              <p:cNvPr id="185" name="Shape 226"/>
              <p:cNvSpPr/>
              <p:nvPr/>
            </p:nvSpPr>
            <p:spPr>
              <a:xfrm>
                <a:off x="0" y="-2"/>
                <a:ext cx="13119284" cy="1014096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86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23639" y="148709"/>
                <a:ext cx="1190943" cy="7636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65646" y="309525"/>
                <a:ext cx="1541430" cy="44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8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058139" y="309525"/>
                <a:ext cx="1405422" cy="44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9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514624" y="266402"/>
                <a:ext cx="1013044" cy="528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" name="Group 234"/>
            <p:cNvGrpSpPr/>
            <p:nvPr/>
          </p:nvGrpSpPr>
          <p:grpSpPr>
            <a:xfrm>
              <a:off x="5637927" y="82849"/>
              <a:ext cx="1200708" cy="852931"/>
              <a:chOff x="0" y="0"/>
              <a:chExt cx="1200707" cy="852930"/>
            </a:xfrm>
          </p:grpSpPr>
          <p:pic>
            <p:nvPicPr>
              <p:cNvPr id="191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" y="469163"/>
                <a:ext cx="1200650" cy="3837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00000"/>
              </a:lnSpc>
              <a:spcBef>
                <a:spcPts val="4200"/>
              </a:spcBef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>
              <a:lnSpc>
                <a:spcPct val="100000"/>
              </a:lnSpc>
              <a:spcBef>
                <a:spcPts val="4200"/>
              </a:spcBef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>
              <a:lnSpc>
                <a:spcPct val="100000"/>
              </a:lnSpc>
              <a:spcBef>
                <a:spcPts val="4200"/>
              </a:spcBef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>
              <a:lnSpc>
                <a:spcPct val="100000"/>
              </a:lnSpc>
              <a:spcBef>
                <a:spcPts val="4200"/>
              </a:spcBef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>
              <a:lnSpc>
                <a:spcPct val="100000"/>
              </a:lnSpc>
              <a:spcBef>
                <a:spcPts val="4200"/>
              </a:spcBef>
              <a:buSzPct val="75000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13" name="Group 254"/>
          <p:cNvGrpSpPr/>
          <p:nvPr/>
        </p:nvGrpSpPr>
        <p:grpSpPr>
          <a:xfrm>
            <a:off x="-13361" y="8728470"/>
            <a:ext cx="13008556" cy="1005535"/>
            <a:chOff x="0" y="0"/>
            <a:chExt cx="13008554" cy="1005533"/>
          </a:xfrm>
        </p:grpSpPr>
        <p:grpSp>
          <p:nvGrpSpPr>
            <p:cNvPr id="209" name="Group 250"/>
            <p:cNvGrpSpPr/>
            <p:nvPr/>
          </p:nvGrpSpPr>
          <p:grpSpPr>
            <a:xfrm>
              <a:off x="0" y="-1"/>
              <a:ext cx="13008556" cy="1005534"/>
              <a:chOff x="0" y="-1"/>
              <a:chExt cx="13008554" cy="1005533"/>
            </a:xfrm>
          </p:grpSpPr>
          <p:sp>
            <p:nvSpPr>
              <p:cNvPr id="204" name="Shape 245"/>
              <p:cNvSpPr/>
              <p:nvPr/>
            </p:nvSpPr>
            <p:spPr>
              <a:xfrm>
                <a:off x="0" y="-2"/>
                <a:ext cx="13008556" cy="1005535"/>
              </a:xfrm>
              <a:prstGeom prst="rect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205" name="pasted-image.tiff" descr="pasted-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8688" y="147453"/>
                <a:ext cx="1180892" cy="7572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6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90212" y="306911"/>
                <a:ext cx="1528421" cy="438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7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869265" y="306911"/>
                <a:ext cx="1393560" cy="438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313457" y="264152"/>
                <a:ext cx="1004493" cy="5238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12" name="Group 253"/>
            <p:cNvGrpSpPr/>
            <p:nvPr/>
          </p:nvGrpSpPr>
          <p:grpSpPr>
            <a:xfrm>
              <a:off x="5498587" y="76948"/>
              <a:ext cx="1205251" cy="856191"/>
              <a:chOff x="-11" y="0"/>
              <a:chExt cx="1205250" cy="856190"/>
            </a:xfrm>
          </p:grpSpPr>
          <p:pic>
            <p:nvPicPr>
              <p:cNvPr id="210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2" y="0"/>
                <a:ext cx="1205067" cy="452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8" y="0"/>
                    </a:moveTo>
                    <a:cubicBezTo>
                      <a:pt x="13266" y="54"/>
                      <a:pt x="13193" y="201"/>
                      <a:pt x="13062" y="530"/>
                    </a:cubicBezTo>
                    <a:cubicBezTo>
                      <a:pt x="12917" y="892"/>
                      <a:pt x="12783" y="1167"/>
                      <a:pt x="12764" y="1136"/>
                    </a:cubicBezTo>
                    <a:cubicBezTo>
                      <a:pt x="12745" y="1105"/>
                      <a:pt x="12728" y="862"/>
                      <a:pt x="12728" y="606"/>
                    </a:cubicBezTo>
                    <a:cubicBezTo>
                      <a:pt x="12728" y="349"/>
                      <a:pt x="12711" y="152"/>
                      <a:pt x="12693" y="151"/>
                    </a:cubicBezTo>
                    <a:cubicBezTo>
                      <a:pt x="12675" y="151"/>
                      <a:pt x="12548" y="294"/>
                      <a:pt x="12409" y="473"/>
                    </a:cubicBezTo>
                    <a:cubicBezTo>
                      <a:pt x="12217" y="720"/>
                      <a:pt x="12155" y="865"/>
                      <a:pt x="12153" y="1060"/>
                    </a:cubicBezTo>
                    <a:cubicBezTo>
                      <a:pt x="12152" y="1203"/>
                      <a:pt x="12171" y="1342"/>
                      <a:pt x="12195" y="1382"/>
                    </a:cubicBezTo>
                    <a:cubicBezTo>
                      <a:pt x="12252" y="1474"/>
                      <a:pt x="12251" y="2709"/>
                      <a:pt x="12195" y="2801"/>
                    </a:cubicBezTo>
                    <a:cubicBezTo>
                      <a:pt x="12173" y="2838"/>
                      <a:pt x="12123" y="3136"/>
                      <a:pt x="12082" y="3464"/>
                    </a:cubicBezTo>
                    <a:cubicBezTo>
                      <a:pt x="12029" y="3883"/>
                      <a:pt x="11972" y="4108"/>
                      <a:pt x="11897" y="4183"/>
                    </a:cubicBezTo>
                    <a:cubicBezTo>
                      <a:pt x="11838" y="4243"/>
                      <a:pt x="11787" y="4347"/>
                      <a:pt x="11783" y="4429"/>
                    </a:cubicBezTo>
                    <a:cubicBezTo>
                      <a:pt x="11780" y="4512"/>
                      <a:pt x="11779" y="4648"/>
                      <a:pt x="11776" y="4732"/>
                    </a:cubicBezTo>
                    <a:cubicBezTo>
                      <a:pt x="11774" y="4816"/>
                      <a:pt x="11746" y="4932"/>
                      <a:pt x="11719" y="4978"/>
                    </a:cubicBezTo>
                    <a:cubicBezTo>
                      <a:pt x="11693" y="5024"/>
                      <a:pt x="11613" y="5299"/>
                      <a:pt x="11542" y="5584"/>
                    </a:cubicBezTo>
                    <a:cubicBezTo>
                      <a:pt x="11471" y="5869"/>
                      <a:pt x="11376" y="6232"/>
                      <a:pt x="11335" y="6398"/>
                    </a:cubicBezTo>
                    <a:cubicBezTo>
                      <a:pt x="11293" y="6564"/>
                      <a:pt x="11275" y="6731"/>
                      <a:pt x="11286" y="6777"/>
                    </a:cubicBezTo>
                    <a:cubicBezTo>
                      <a:pt x="11297" y="6823"/>
                      <a:pt x="11254" y="6954"/>
                      <a:pt x="11193" y="7060"/>
                    </a:cubicBezTo>
                    <a:cubicBezTo>
                      <a:pt x="11132" y="7166"/>
                      <a:pt x="11080" y="7352"/>
                      <a:pt x="11080" y="7477"/>
                    </a:cubicBezTo>
                    <a:cubicBezTo>
                      <a:pt x="11080" y="7602"/>
                      <a:pt x="11060" y="7742"/>
                      <a:pt x="11037" y="7780"/>
                    </a:cubicBezTo>
                    <a:cubicBezTo>
                      <a:pt x="10950" y="7922"/>
                      <a:pt x="10719" y="8917"/>
                      <a:pt x="10731" y="9105"/>
                    </a:cubicBezTo>
                    <a:cubicBezTo>
                      <a:pt x="10737" y="9215"/>
                      <a:pt x="10703" y="9361"/>
                      <a:pt x="10646" y="9427"/>
                    </a:cubicBezTo>
                    <a:cubicBezTo>
                      <a:pt x="10591" y="9492"/>
                      <a:pt x="10547" y="9587"/>
                      <a:pt x="10547" y="9635"/>
                    </a:cubicBezTo>
                    <a:cubicBezTo>
                      <a:pt x="10547" y="9683"/>
                      <a:pt x="10461" y="9993"/>
                      <a:pt x="10362" y="10335"/>
                    </a:cubicBezTo>
                    <a:cubicBezTo>
                      <a:pt x="10263" y="10678"/>
                      <a:pt x="10123" y="11292"/>
                      <a:pt x="10049" y="11698"/>
                    </a:cubicBezTo>
                    <a:cubicBezTo>
                      <a:pt x="9975" y="12105"/>
                      <a:pt x="9890" y="12455"/>
                      <a:pt x="9857" y="12455"/>
                    </a:cubicBezTo>
                    <a:cubicBezTo>
                      <a:pt x="9824" y="12455"/>
                      <a:pt x="9688" y="12581"/>
                      <a:pt x="9559" y="12739"/>
                    </a:cubicBezTo>
                    <a:cubicBezTo>
                      <a:pt x="9430" y="12898"/>
                      <a:pt x="9195" y="13058"/>
                      <a:pt x="9033" y="13099"/>
                    </a:cubicBezTo>
                    <a:cubicBezTo>
                      <a:pt x="8872" y="13140"/>
                      <a:pt x="8671" y="13243"/>
                      <a:pt x="8585" y="13326"/>
                    </a:cubicBezTo>
                    <a:cubicBezTo>
                      <a:pt x="8487" y="13422"/>
                      <a:pt x="8241" y="13467"/>
                      <a:pt x="7917" y="13458"/>
                    </a:cubicBezTo>
                    <a:cubicBezTo>
                      <a:pt x="7499" y="13445"/>
                      <a:pt x="7371" y="13407"/>
                      <a:pt x="7270" y="13231"/>
                    </a:cubicBezTo>
                    <a:cubicBezTo>
                      <a:pt x="7149" y="13020"/>
                      <a:pt x="7150" y="12989"/>
                      <a:pt x="7171" y="12209"/>
                    </a:cubicBezTo>
                    <a:cubicBezTo>
                      <a:pt x="7204" y="11004"/>
                      <a:pt x="7393" y="10458"/>
                      <a:pt x="7782" y="10449"/>
                    </a:cubicBezTo>
                    <a:cubicBezTo>
                      <a:pt x="7959" y="10445"/>
                      <a:pt x="8038" y="10335"/>
                      <a:pt x="8450" y="9559"/>
                    </a:cubicBezTo>
                    <a:cubicBezTo>
                      <a:pt x="8708" y="9075"/>
                      <a:pt x="8972" y="8566"/>
                      <a:pt x="9033" y="8442"/>
                    </a:cubicBezTo>
                    <a:cubicBezTo>
                      <a:pt x="9094" y="8319"/>
                      <a:pt x="9197" y="8184"/>
                      <a:pt x="9267" y="8139"/>
                    </a:cubicBezTo>
                    <a:cubicBezTo>
                      <a:pt x="9417" y="8040"/>
                      <a:pt x="9732" y="7209"/>
                      <a:pt x="9751" y="6852"/>
                    </a:cubicBezTo>
                    <a:cubicBezTo>
                      <a:pt x="9759" y="6699"/>
                      <a:pt x="9801" y="6570"/>
                      <a:pt x="9857" y="6549"/>
                    </a:cubicBezTo>
                    <a:cubicBezTo>
                      <a:pt x="9909" y="6529"/>
                      <a:pt x="9976" y="6380"/>
                      <a:pt x="10006" y="6209"/>
                    </a:cubicBezTo>
                    <a:cubicBezTo>
                      <a:pt x="10051" y="5946"/>
                      <a:pt x="10049" y="5860"/>
                      <a:pt x="9978" y="5603"/>
                    </a:cubicBezTo>
                    <a:cubicBezTo>
                      <a:pt x="9897" y="5309"/>
                      <a:pt x="9797" y="5151"/>
                      <a:pt x="9402" y="4675"/>
                    </a:cubicBezTo>
                    <a:cubicBezTo>
                      <a:pt x="9219" y="4454"/>
                      <a:pt x="9206" y="4444"/>
                      <a:pt x="8976" y="4657"/>
                    </a:cubicBezTo>
                    <a:cubicBezTo>
                      <a:pt x="8333" y="5249"/>
                      <a:pt x="8111" y="5623"/>
                      <a:pt x="7533" y="7098"/>
                    </a:cubicBezTo>
                    <a:cubicBezTo>
                      <a:pt x="7237" y="7856"/>
                      <a:pt x="6967" y="8621"/>
                      <a:pt x="6936" y="8783"/>
                    </a:cubicBezTo>
                    <a:cubicBezTo>
                      <a:pt x="6904" y="8946"/>
                      <a:pt x="6822" y="9265"/>
                      <a:pt x="6752" y="9502"/>
                    </a:cubicBezTo>
                    <a:cubicBezTo>
                      <a:pt x="6682" y="9739"/>
                      <a:pt x="6624" y="10065"/>
                      <a:pt x="6624" y="10222"/>
                    </a:cubicBezTo>
                    <a:cubicBezTo>
                      <a:pt x="6624" y="10378"/>
                      <a:pt x="6609" y="10558"/>
                      <a:pt x="6588" y="10619"/>
                    </a:cubicBezTo>
                    <a:cubicBezTo>
                      <a:pt x="6549" y="10738"/>
                      <a:pt x="6434" y="11638"/>
                      <a:pt x="6410" y="12039"/>
                    </a:cubicBezTo>
                    <a:cubicBezTo>
                      <a:pt x="6362" y="12816"/>
                      <a:pt x="6383" y="13348"/>
                      <a:pt x="6467" y="13648"/>
                    </a:cubicBezTo>
                    <a:cubicBezTo>
                      <a:pt x="6572" y="14019"/>
                      <a:pt x="6944" y="14353"/>
                      <a:pt x="7384" y="14462"/>
                    </a:cubicBezTo>
                    <a:cubicBezTo>
                      <a:pt x="7638" y="14525"/>
                      <a:pt x="7676" y="14494"/>
                      <a:pt x="7739" y="14291"/>
                    </a:cubicBezTo>
                    <a:cubicBezTo>
                      <a:pt x="7805" y="14075"/>
                      <a:pt x="7830" y="14072"/>
                      <a:pt x="8024" y="14216"/>
                    </a:cubicBezTo>
                    <a:cubicBezTo>
                      <a:pt x="8273" y="14401"/>
                      <a:pt x="8639" y="14234"/>
                      <a:pt x="8820" y="13856"/>
                    </a:cubicBezTo>
                    <a:cubicBezTo>
                      <a:pt x="8887" y="13715"/>
                      <a:pt x="9001" y="13629"/>
                      <a:pt x="9111" y="13629"/>
                    </a:cubicBezTo>
                    <a:cubicBezTo>
                      <a:pt x="9210" y="13629"/>
                      <a:pt x="9350" y="13582"/>
                      <a:pt x="9417" y="13515"/>
                    </a:cubicBezTo>
                    <a:cubicBezTo>
                      <a:pt x="9611" y="13319"/>
                      <a:pt x="9654" y="13567"/>
                      <a:pt x="9502" y="13988"/>
                    </a:cubicBezTo>
                    <a:cubicBezTo>
                      <a:pt x="9432" y="14181"/>
                      <a:pt x="9340" y="14602"/>
                      <a:pt x="9296" y="14935"/>
                    </a:cubicBezTo>
                    <a:cubicBezTo>
                      <a:pt x="9217" y="15527"/>
                      <a:pt x="8914" y="16695"/>
                      <a:pt x="8841" y="16695"/>
                    </a:cubicBezTo>
                    <a:cubicBezTo>
                      <a:pt x="8821" y="16695"/>
                      <a:pt x="8786" y="16834"/>
                      <a:pt x="8763" y="16998"/>
                    </a:cubicBezTo>
                    <a:cubicBezTo>
                      <a:pt x="8740" y="17161"/>
                      <a:pt x="8611" y="17560"/>
                      <a:pt x="8478" y="17888"/>
                    </a:cubicBezTo>
                    <a:cubicBezTo>
                      <a:pt x="8249" y="18454"/>
                      <a:pt x="8149" y="18943"/>
                      <a:pt x="8208" y="19194"/>
                    </a:cubicBezTo>
                    <a:cubicBezTo>
                      <a:pt x="8270" y="19464"/>
                      <a:pt x="8405" y="19274"/>
                      <a:pt x="8542" y="18740"/>
                    </a:cubicBezTo>
                    <a:cubicBezTo>
                      <a:pt x="8621" y="18431"/>
                      <a:pt x="8803" y="17851"/>
                      <a:pt x="8940" y="17452"/>
                    </a:cubicBezTo>
                    <a:cubicBezTo>
                      <a:pt x="9076" y="17054"/>
                      <a:pt x="9244" y="16427"/>
                      <a:pt x="9317" y="16052"/>
                    </a:cubicBezTo>
                    <a:cubicBezTo>
                      <a:pt x="9391" y="15677"/>
                      <a:pt x="9487" y="15341"/>
                      <a:pt x="9523" y="15314"/>
                    </a:cubicBezTo>
                    <a:cubicBezTo>
                      <a:pt x="9560" y="15287"/>
                      <a:pt x="9641" y="15057"/>
                      <a:pt x="9708" y="14802"/>
                    </a:cubicBezTo>
                    <a:cubicBezTo>
                      <a:pt x="9777" y="14541"/>
                      <a:pt x="9867" y="14348"/>
                      <a:pt x="9914" y="14348"/>
                    </a:cubicBezTo>
                    <a:cubicBezTo>
                      <a:pt x="9973" y="14348"/>
                      <a:pt x="9999" y="14257"/>
                      <a:pt x="9999" y="14064"/>
                    </a:cubicBezTo>
                    <a:cubicBezTo>
                      <a:pt x="9999" y="13188"/>
                      <a:pt x="10412" y="12701"/>
                      <a:pt x="11350" y="12455"/>
                    </a:cubicBezTo>
                    <a:cubicBezTo>
                      <a:pt x="11673" y="12370"/>
                      <a:pt x="11956" y="12328"/>
                      <a:pt x="12167" y="12342"/>
                    </a:cubicBezTo>
                    <a:cubicBezTo>
                      <a:pt x="12177" y="12341"/>
                      <a:pt x="12191" y="12342"/>
                      <a:pt x="12202" y="12342"/>
                    </a:cubicBezTo>
                    <a:cubicBezTo>
                      <a:pt x="12315" y="12336"/>
                      <a:pt x="12396" y="12358"/>
                      <a:pt x="12451" y="12417"/>
                    </a:cubicBezTo>
                    <a:cubicBezTo>
                      <a:pt x="12474" y="12436"/>
                      <a:pt x="12487" y="12452"/>
                      <a:pt x="12494" y="12474"/>
                    </a:cubicBezTo>
                    <a:cubicBezTo>
                      <a:pt x="12494" y="12475"/>
                      <a:pt x="12494" y="12492"/>
                      <a:pt x="12494" y="12493"/>
                    </a:cubicBezTo>
                    <a:cubicBezTo>
                      <a:pt x="12536" y="12590"/>
                      <a:pt x="12551" y="12728"/>
                      <a:pt x="12544" y="12947"/>
                    </a:cubicBezTo>
                    <a:cubicBezTo>
                      <a:pt x="12562" y="13207"/>
                      <a:pt x="12583" y="13542"/>
                      <a:pt x="12600" y="13894"/>
                    </a:cubicBezTo>
                    <a:cubicBezTo>
                      <a:pt x="12649" y="14952"/>
                      <a:pt x="12670" y="15210"/>
                      <a:pt x="12743" y="15314"/>
                    </a:cubicBezTo>
                    <a:cubicBezTo>
                      <a:pt x="12826" y="15433"/>
                      <a:pt x="12832" y="15434"/>
                      <a:pt x="12757" y="15579"/>
                    </a:cubicBezTo>
                    <a:cubicBezTo>
                      <a:pt x="12619" y="15847"/>
                      <a:pt x="12700" y="16218"/>
                      <a:pt x="12913" y="16260"/>
                    </a:cubicBezTo>
                    <a:cubicBezTo>
                      <a:pt x="13114" y="16300"/>
                      <a:pt x="13197" y="16568"/>
                      <a:pt x="13041" y="16676"/>
                    </a:cubicBezTo>
                    <a:cubicBezTo>
                      <a:pt x="12964" y="16729"/>
                      <a:pt x="12945" y="16818"/>
                      <a:pt x="12956" y="17112"/>
                    </a:cubicBezTo>
                    <a:cubicBezTo>
                      <a:pt x="12972" y="17566"/>
                      <a:pt x="13147" y="17909"/>
                      <a:pt x="13460" y="18115"/>
                    </a:cubicBezTo>
                    <a:cubicBezTo>
                      <a:pt x="13669" y="18253"/>
                      <a:pt x="13692" y="18244"/>
                      <a:pt x="13766" y="18001"/>
                    </a:cubicBezTo>
                    <a:cubicBezTo>
                      <a:pt x="13857" y="17704"/>
                      <a:pt x="13861" y="17579"/>
                      <a:pt x="13794" y="17471"/>
                    </a:cubicBezTo>
                    <a:cubicBezTo>
                      <a:pt x="13764" y="17420"/>
                      <a:pt x="13778" y="17280"/>
                      <a:pt x="13830" y="17074"/>
                    </a:cubicBezTo>
                    <a:cubicBezTo>
                      <a:pt x="13875" y="16895"/>
                      <a:pt x="13905" y="16521"/>
                      <a:pt x="13908" y="16203"/>
                    </a:cubicBezTo>
                    <a:cubicBezTo>
                      <a:pt x="13914" y="15601"/>
                      <a:pt x="14026" y="15127"/>
                      <a:pt x="14136" y="15238"/>
                    </a:cubicBezTo>
                    <a:cubicBezTo>
                      <a:pt x="14177" y="15280"/>
                      <a:pt x="14200" y="15229"/>
                      <a:pt x="14200" y="15067"/>
                    </a:cubicBezTo>
                    <a:cubicBezTo>
                      <a:pt x="14200" y="14932"/>
                      <a:pt x="14241" y="14761"/>
                      <a:pt x="14292" y="14689"/>
                    </a:cubicBezTo>
                    <a:cubicBezTo>
                      <a:pt x="14348" y="14609"/>
                      <a:pt x="14372" y="14495"/>
                      <a:pt x="14356" y="14386"/>
                    </a:cubicBezTo>
                    <a:cubicBezTo>
                      <a:pt x="14340" y="14274"/>
                      <a:pt x="14361" y="14176"/>
                      <a:pt x="14413" y="14140"/>
                    </a:cubicBezTo>
                    <a:cubicBezTo>
                      <a:pt x="14472" y="14099"/>
                      <a:pt x="14491" y="14000"/>
                      <a:pt x="14477" y="13799"/>
                    </a:cubicBezTo>
                    <a:cubicBezTo>
                      <a:pt x="14463" y="13612"/>
                      <a:pt x="14490" y="13422"/>
                      <a:pt x="14562" y="13231"/>
                    </a:cubicBezTo>
                    <a:cubicBezTo>
                      <a:pt x="14621" y="13074"/>
                      <a:pt x="14663" y="12905"/>
                      <a:pt x="14654" y="12834"/>
                    </a:cubicBezTo>
                    <a:cubicBezTo>
                      <a:pt x="14646" y="12763"/>
                      <a:pt x="14682" y="12641"/>
                      <a:pt x="14733" y="12569"/>
                    </a:cubicBezTo>
                    <a:cubicBezTo>
                      <a:pt x="14783" y="12497"/>
                      <a:pt x="14825" y="12324"/>
                      <a:pt x="14825" y="12190"/>
                    </a:cubicBezTo>
                    <a:cubicBezTo>
                      <a:pt x="14825" y="12045"/>
                      <a:pt x="14856" y="11924"/>
                      <a:pt x="14910" y="11887"/>
                    </a:cubicBezTo>
                    <a:cubicBezTo>
                      <a:pt x="14960" y="11852"/>
                      <a:pt x="15037" y="11662"/>
                      <a:pt x="15074" y="11471"/>
                    </a:cubicBezTo>
                    <a:cubicBezTo>
                      <a:pt x="15155" y="11053"/>
                      <a:pt x="15295" y="11071"/>
                      <a:pt x="15273" y="11490"/>
                    </a:cubicBezTo>
                    <a:cubicBezTo>
                      <a:pt x="15265" y="11639"/>
                      <a:pt x="15284" y="11809"/>
                      <a:pt x="15308" y="11887"/>
                    </a:cubicBezTo>
                    <a:cubicBezTo>
                      <a:pt x="15328" y="11950"/>
                      <a:pt x="15340" y="12132"/>
                      <a:pt x="15351" y="12323"/>
                    </a:cubicBezTo>
                    <a:cubicBezTo>
                      <a:pt x="15356" y="12356"/>
                      <a:pt x="15358" y="12381"/>
                      <a:pt x="15358" y="12417"/>
                    </a:cubicBezTo>
                    <a:cubicBezTo>
                      <a:pt x="15358" y="12421"/>
                      <a:pt x="15358" y="12431"/>
                      <a:pt x="15358" y="12436"/>
                    </a:cubicBezTo>
                    <a:cubicBezTo>
                      <a:pt x="15370" y="12734"/>
                      <a:pt x="15368" y="13053"/>
                      <a:pt x="15344" y="13118"/>
                    </a:cubicBezTo>
                    <a:cubicBezTo>
                      <a:pt x="15294" y="13249"/>
                      <a:pt x="15304" y="13844"/>
                      <a:pt x="15358" y="13932"/>
                    </a:cubicBezTo>
                    <a:cubicBezTo>
                      <a:pt x="15392" y="13988"/>
                      <a:pt x="15399" y="14051"/>
                      <a:pt x="15365" y="14140"/>
                    </a:cubicBezTo>
                    <a:cubicBezTo>
                      <a:pt x="15332" y="14229"/>
                      <a:pt x="15331" y="14314"/>
                      <a:pt x="15365" y="14424"/>
                    </a:cubicBezTo>
                    <a:cubicBezTo>
                      <a:pt x="15391" y="14507"/>
                      <a:pt x="15438" y="14963"/>
                      <a:pt x="15479" y="15446"/>
                    </a:cubicBezTo>
                    <a:cubicBezTo>
                      <a:pt x="15479" y="15454"/>
                      <a:pt x="15485" y="15458"/>
                      <a:pt x="15486" y="15465"/>
                    </a:cubicBezTo>
                    <a:cubicBezTo>
                      <a:pt x="15487" y="15481"/>
                      <a:pt x="15485" y="15474"/>
                      <a:pt x="15486" y="15484"/>
                    </a:cubicBezTo>
                    <a:lnTo>
                      <a:pt x="15564" y="16411"/>
                    </a:lnTo>
                    <a:lnTo>
                      <a:pt x="15607" y="16411"/>
                    </a:lnTo>
                    <a:cubicBezTo>
                      <a:pt x="15660" y="16423"/>
                      <a:pt x="15712" y="16447"/>
                      <a:pt x="15799" y="16449"/>
                    </a:cubicBezTo>
                    <a:cubicBezTo>
                      <a:pt x="15801" y="16449"/>
                      <a:pt x="15803" y="16449"/>
                      <a:pt x="15806" y="16449"/>
                    </a:cubicBezTo>
                    <a:cubicBezTo>
                      <a:pt x="15888" y="16427"/>
                      <a:pt x="15968" y="16329"/>
                      <a:pt x="16062" y="16165"/>
                    </a:cubicBezTo>
                    <a:cubicBezTo>
                      <a:pt x="16189" y="15940"/>
                      <a:pt x="16269" y="15881"/>
                      <a:pt x="16353" y="15938"/>
                    </a:cubicBezTo>
                    <a:cubicBezTo>
                      <a:pt x="16431" y="15989"/>
                      <a:pt x="16547" y="15852"/>
                      <a:pt x="16715" y="15522"/>
                    </a:cubicBezTo>
                    <a:cubicBezTo>
                      <a:pt x="16862" y="15236"/>
                      <a:pt x="17042" y="14816"/>
                      <a:pt x="17284" y="14197"/>
                    </a:cubicBezTo>
                    <a:cubicBezTo>
                      <a:pt x="17486" y="13679"/>
                      <a:pt x="17733" y="13065"/>
                      <a:pt x="17831" y="12815"/>
                    </a:cubicBezTo>
                    <a:cubicBezTo>
                      <a:pt x="17929" y="12565"/>
                      <a:pt x="18094" y="12090"/>
                      <a:pt x="18201" y="11774"/>
                    </a:cubicBezTo>
                    <a:cubicBezTo>
                      <a:pt x="18415" y="11141"/>
                      <a:pt x="18515" y="10990"/>
                      <a:pt x="18599" y="11168"/>
                    </a:cubicBezTo>
                    <a:cubicBezTo>
                      <a:pt x="18672" y="11325"/>
                      <a:pt x="18667" y="12149"/>
                      <a:pt x="18592" y="12550"/>
                    </a:cubicBezTo>
                    <a:cubicBezTo>
                      <a:pt x="18553" y="12755"/>
                      <a:pt x="18532" y="13255"/>
                      <a:pt x="18535" y="13951"/>
                    </a:cubicBezTo>
                    <a:cubicBezTo>
                      <a:pt x="18539" y="15114"/>
                      <a:pt x="18606" y="15529"/>
                      <a:pt x="18826" y="15825"/>
                    </a:cubicBezTo>
                    <a:cubicBezTo>
                      <a:pt x="18835" y="15837"/>
                      <a:pt x="18850" y="15881"/>
                      <a:pt x="18862" y="15900"/>
                    </a:cubicBezTo>
                    <a:cubicBezTo>
                      <a:pt x="18916" y="15932"/>
                      <a:pt x="18942" y="15979"/>
                      <a:pt x="18954" y="16071"/>
                    </a:cubicBezTo>
                    <a:cubicBezTo>
                      <a:pt x="18986" y="16138"/>
                      <a:pt x="19020" y="16211"/>
                      <a:pt x="19046" y="16279"/>
                    </a:cubicBezTo>
                    <a:cubicBezTo>
                      <a:pt x="19175" y="16607"/>
                      <a:pt x="19312" y="16668"/>
                      <a:pt x="19395" y="16449"/>
                    </a:cubicBezTo>
                    <a:cubicBezTo>
                      <a:pt x="19451" y="16300"/>
                      <a:pt x="19544" y="16407"/>
                      <a:pt x="19544" y="16620"/>
                    </a:cubicBezTo>
                    <a:cubicBezTo>
                      <a:pt x="19544" y="16723"/>
                      <a:pt x="19773" y="16767"/>
                      <a:pt x="20382" y="16790"/>
                    </a:cubicBezTo>
                    <a:cubicBezTo>
                      <a:pt x="21339" y="16827"/>
                      <a:pt x="21561" y="16770"/>
                      <a:pt x="21541" y="16487"/>
                    </a:cubicBezTo>
                    <a:cubicBezTo>
                      <a:pt x="21521" y="16215"/>
                      <a:pt x="21368" y="16142"/>
                      <a:pt x="20837" y="16127"/>
                    </a:cubicBezTo>
                    <a:cubicBezTo>
                      <a:pt x="20385" y="16113"/>
                      <a:pt x="20070" y="15965"/>
                      <a:pt x="19828" y="15673"/>
                    </a:cubicBezTo>
                    <a:cubicBezTo>
                      <a:pt x="19755" y="15644"/>
                      <a:pt x="19678" y="15532"/>
                      <a:pt x="19629" y="15389"/>
                    </a:cubicBezTo>
                    <a:cubicBezTo>
                      <a:pt x="19587" y="15308"/>
                      <a:pt x="19552" y="15219"/>
                      <a:pt x="19515" y="15124"/>
                    </a:cubicBezTo>
                    <a:cubicBezTo>
                      <a:pt x="19311" y="14596"/>
                      <a:pt x="19302" y="14569"/>
                      <a:pt x="19302" y="13837"/>
                    </a:cubicBezTo>
                    <a:cubicBezTo>
                      <a:pt x="19302" y="13143"/>
                      <a:pt x="19333" y="12526"/>
                      <a:pt x="19388" y="11774"/>
                    </a:cubicBezTo>
                    <a:cubicBezTo>
                      <a:pt x="19394" y="11688"/>
                      <a:pt x="19401" y="11598"/>
                      <a:pt x="19409" y="11509"/>
                    </a:cubicBezTo>
                    <a:cubicBezTo>
                      <a:pt x="19449" y="11008"/>
                      <a:pt x="19497" y="10470"/>
                      <a:pt x="19572" y="9767"/>
                    </a:cubicBezTo>
                    <a:cubicBezTo>
                      <a:pt x="19627" y="9257"/>
                      <a:pt x="19625" y="9052"/>
                      <a:pt x="19579" y="8651"/>
                    </a:cubicBezTo>
                    <a:cubicBezTo>
                      <a:pt x="19549" y="8383"/>
                      <a:pt x="19502" y="8150"/>
                      <a:pt x="19473" y="8121"/>
                    </a:cubicBezTo>
                    <a:cubicBezTo>
                      <a:pt x="19420" y="8067"/>
                      <a:pt x="19138" y="8498"/>
                      <a:pt x="19004" y="8840"/>
                    </a:cubicBezTo>
                    <a:cubicBezTo>
                      <a:pt x="18965" y="8939"/>
                      <a:pt x="18911" y="9010"/>
                      <a:pt x="18883" y="9010"/>
                    </a:cubicBezTo>
                    <a:cubicBezTo>
                      <a:pt x="18854" y="9010"/>
                      <a:pt x="18833" y="9065"/>
                      <a:pt x="18833" y="9124"/>
                    </a:cubicBezTo>
                    <a:cubicBezTo>
                      <a:pt x="18833" y="9147"/>
                      <a:pt x="18810" y="9213"/>
                      <a:pt x="18776" y="9294"/>
                    </a:cubicBezTo>
                    <a:cubicBezTo>
                      <a:pt x="18758" y="9370"/>
                      <a:pt x="18733" y="9420"/>
                      <a:pt x="18712" y="9427"/>
                    </a:cubicBezTo>
                    <a:cubicBezTo>
                      <a:pt x="18683" y="9491"/>
                      <a:pt x="18650" y="9562"/>
                      <a:pt x="18613" y="9635"/>
                    </a:cubicBezTo>
                    <a:cubicBezTo>
                      <a:pt x="18607" y="9648"/>
                      <a:pt x="18599" y="9678"/>
                      <a:pt x="18592" y="9692"/>
                    </a:cubicBezTo>
                    <a:cubicBezTo>
                      <a:pt x="18574" y="9727"/>
                      <a:pt x="18561" y="9750"/>
                      <a:pt x="18542" y="9786"/>
                    </a:cubicBezTo>
                    <a:cubicBezTo>
                      <a:pt x="18382" y="10089"/>
                      <a:pt x="18218" y="10461"/>
                      <a:pt x="18179" y="10619"/>
                    </a:cubicBezTo>
                    <a:cubicBezTo>
                      <a:pt x="18140" y="10778"/>
                      <a:pt x="18079" y="10903"/>
                      <a:pt x="18044" y="10903"/>
                    </a:cubicBezTo>
                    <a:cubicBezTo>
                      <a:pt x="18010" y="10903"/>
                      <a:pt x="17856" y="11268"/>
                      <a:pt x="17703" y="11698"/>
                    </a:cubicBezTo>
                    <a:cubicBezTo>
                      <a:pt x="17106" y="13380"/>
                      <a:pt x="16432" y="14935"/>
                      <a:pt x="16296" y="14935"/>
                    </a:cubicBezTo>
                    <a:cubicBezTo>
                      <a:pt x="16178" y="14935"/>
                      <a:pt x="16145" y="14676"/>
                      <a:pt x="16076" y="13326"/>
                    </a:cubicBezTo>
                    <a:cubicBezTo>
                      <a:pt x="16055" y="12921"/>
                      <a:pt x="16041" y="12546"/>
                      <a:pt x="16040" y="12058"/>
                    </a:cubicBezTo>
                    <a:cubicBezTo>
                      <a:pt x="16021" y="11753"/>
                      <a:pt x="16020" y="11375"/>
                      <a:pt x="16047" y="11187"/>
                    </a:cubicBezTo>
                    <a:cubicBezTo>
                      <a:pt x="16049" y="11173"/>
                      <a:pt x="16045" y="11082"/>
                      <a:pt x="16047" y="11055"/>
                    </a:cubicBezTo>
                    <a:cubicBezTo>
                      <a:pt x="16053" y="10724"/>
                      <a:pt x="16065" y="10343"/>
                      <a:pt x="16076" y="9900"/>
                    </a:cubicBezTo>
                    <a:cubicBezTo>
                      <a:pt x="16099" y="8903"/>
                      <a:pt x="16115" y="7021"/>
                      <a:pt x="16118" y="5357"/>
                    </a:cubicBezTo>
                    <a:cubicBezTo>
                      <a:pt x="16118" y="5354"/>
                      <a:pt x="16118" y="5341"/>
                      <a:pt x="16118" y="5338"/>
                    </a:cubicBezTo>
                    <a:cubicBezTo>
                      <a:pt x="16118" y="5333"/>
                      <a:pt x="16118" y="5324"/>
                      <a:pt x="16118" y="5319"/>
                    </a:cubicBezTo>
                    <a:cubicBezTo>
                      <a:pt x="16120" y="4548"/>
                      <a:pt x="16115" y="3869"/>
                      <a:pt x="16111" y="3313"/>
                    </a:cubicBezTo>
                    <a:lnTo>
                      <a:pt x="16111" y="3161"/>
                    </a:lnTo>
                    <a:cubicBezTo>
                      <a:pt x="16111" y="3155"/>
                      <a:pt x="16111" y="3149"/>
                      <a:pt x="16111" y="3142"/>
                    </a:cubicBezTo>
                    <a:cubicBezTo>
                      <a:pt x="16107" y="2579"/>
                      <a:pt x="16100" y="2207"/>
                      <a:pt x="16090" y="2177"/>
                    </a:cubicBezTo>
                    <a:cubicBezTo>
                      <a:pt x="16063" y="2099"/>
                      <a:pt x="15820" y="2562"/>
                      <a:pt x="15614" y="3085"/>
                    </a:cubicBezTo>
                    <a:cubicBezTo>
                      <a:pt x="15420" y="3576"/>
                      <a:pt x="15401" y="3679"/>
                      <a:pt x="15401" y="4183"/>
                    </a:cubicBezTo>
                    <a:cubicBezTo>
                      <a:pt x="15401" y="4277"/>
                      <a:pt x="15397" y="4350"/>
                      <a:pt x="15393" y="4429"/>
                    </a:cubicBezTo>
                    <a:cubicBezTo>
                      <a:pt x="15400" y="4579"/>
                      <a:pt x="15390" y="4690"/>
                      <a:pt x="15365" y="4770"/>
                    </a:cubicBezTo>
                    <a:cubicBezTo>
                      <a:pt x="15356" y="4819"/>
                      <a:pt x="15348" y="4858"/>
                      <a:pt x="15337" y="4884"/>
                    </a:cubicBezTo>
                    <a:cubicBezTo>
                      <a:pt x="15300" y="4964"/>
                      <a:pt x="15278" y="5144"/>
                      <a:pt x="15273" y="5338"/>
                    </a:cubicBezTo>
                    <a:cubicBezTo>
                      <a:pt x="15274" y="5389"/>
                      <a:pt x="15277" y="5426"/>
                      <a:pt x="15280" y="5489"/>
                    </a:cubicBezTo>
                    <a:cubicBezTo>
                      <a:pt x="15283" y="5563"/>
                      <a:pt x="15279" y="5631"/>
                      <a:pt x="15280" y="5698"/>
                    </a:cubicBezTo>
                    <a:cubicBezTo>
                      <a:pt x="15288" y="5789"/>
                      <a:pt x="15304" y="5876"/>
                      <a:pt x="15322" y="5925"/>
                    </a:cubicBezTo>
                    <a:cubicBezTo>
                      <a:pt x="15363" y="6032"/>
                      <a:pt x="15350" y="6117"/>
                      <a:pt x="15287" y="6303"/>
                    </a:cubicBezTo>
                    <a:cubicBezTo>
                      <a:pt x="15206" y="6541"/>
                      <a:pt x="15206" y="6543"/>
                      <a:pt x="15301" y="6720"/>
                    </a:cubicBezTo>
                    <a:cubicBezTo>
                      <a:pt x="15421" y="6944"/>
                      <a:pt x="15429" y="7148"/>
                      <a:pt x="15315" y="7420"/>
                    </a:cubicBezTo>
                    <a:cubicBezTo>
                      <a:pt x="15267" y="7536"/>
                      <a:pt x="15201" y="7828"/>
                      <a:pt x="15173" y="8064"/>
                    </a:cubicBezTo>
                    <a:cubicBezTo>
                      <a:pt x="15145" y="8300"/>
                      <a:pt x="15076" y="8691"/>
                      <a:pt x="15017" y="8934"/>
                    </a:cubicBezTo>
                    <a:cubicBezTo>
                      <a:pt x="14958" y="9176"/>
                      <a:pt x="14910" y="9474"/>
                      <a:pt x="14910" y="9597"/>
                    </a:cubicBezTo>
                    <a:cubicBezTo>
                      <a:pt x="14910" y="9721"/>
                      <a:pt x="14878" y="9890"/>
                      <a:pt x="14839" y="9976"/>
                    </a:cubicBezTo>
                    <a:cubicBezTo>
                      <a:pt x="14800" y="10061"/>
                      <a:pt x="14712" y="10430"/>
                      <a:pt x="14640" y="10808"/>
                    </a:cubicBezTo>
                    <a:cubicBezTo>
                      <a:pt x="14568" y="11186"/>
                      <a:pt x="14486" y="11509"/>
                      <a:pt x="14462" y="11509"/>
                    </a:cubicBezTo>
                    <a:cubicBezTo>
                      <a:pt x="14437" y="11509"/>
                      <a:pt x="14420" y="11658"/>
                      <a:pt x="14420" y="11850"/>
                    </a:cubicBezTo>
                    <a:cubicBezTo>
                      <a:pt x="14420" y="12111"/>
                      <a:pt x="14385" y="12240"/>
                      <a:pt x="14285" y="12398"/>
                    </a:cubicBezTo>
                    <a:cubicBezTo>
                      <a:pt x="14211" y="12513"/>
                      <a:pt x="14157" y="12709"/>
                      <a:pt x="14157" y="12815"/>
                    </a:cubicBezTo>
                    <a:cubicBezTo>
                      <a:pt x="14157" y="13026"/>
                      <a:pt x="14096" y="13346"/>
                      <a:pt x="14036" y="13553"/>
                    </a:cubicBezTo>
                    <a:cubicBezTo>
                      <a:pt x="14033" y="13647"/>
                      <a:pt x="14016" y="13691"/>
                      <a:pt x="13965" y="13742"/>
                    </a:cubicBezTo>
                    <a:cubicBezTo>
                      <a:pt x="13946" y="13761"/>
                      <a:pt x="13926" y="13768"/>
                      <a:pt x="13908" y="13780"/>
                    </a:cubicBezTo>
                    <a:cubicBezTo>
                      <a:pt x="13893" y="13815"/>
                      <a:pt x="13891" y="13885"/>
                      <a:pt x="13901" y="13988"/>
                    </a:cubicBezTo>
                    <a:cubicBezTo>
                      <a:pt x="13914" y="14118"/>
                      <a:pt x="13905" y="14249"/>
                      <a:pt x="13880" y="14291"/>
                    </a:cubicBezTo>
                    <a:cubicBezTo>
                      <a:pt x="13852" y="14337"/>
                      <a:pt x="13856" y="14414"/>
                      <a:pt x="13901" y="14481"/>
                    </a:cubicBezTo>
                    <a:cubicBezTo>
                      <a:pt x="13940" y="14539"/>
                      <a:pt x="13955" y="14595"/>
                      <a:pt x="13951" y="14651"/>
                    </a:cubicBezTo>
                    <a:cubicBezTo>
                      <a:pt x="13950" y="14668"/>
                      <a:pt x="13948" y="14693"/>
                      <a:pt x="13944" y="14708"/>
                    </a:cubicBezTo>
                    <a:cubicBezTo>
                      <a:pt x="13942" y="14714"/>
                      <a:pt x="13939" y="14722"/>
                      <a:pt x="13937" y="14727"/>
                    </a:cubicBezTo>
                    <a:cubicBezTo>
                      <a:pt x="13916" y="14779"/>
                      <a:pt x="13875" y="14802"/>
                      <a:pt x="13816" y="14802"/>
                    </a:cubicBezTo>
                    <a:cubicBezTo>
                      <a:pt x="13739" y="14802"/>
                      <a:pt x="13700" y="14900"/>
                      <a:pt x="13681" y="15105"/>
                    </a:cubicBezTo>
                    <a:cubicBezTo>
                      <a:pt x="13666" y="15262"/>
                      <a:pt x="13619" y="15471"/>
                      <a:pt x="13574" y="15579"/>
                    </a:cubicBezTo>
                    <a:cubicBezTo>
                      <a:pt x="13498" y="15762"/>
                      <a:pt x="13487" y="15762"/>
                      <a:pt x="13446" y="15560"/>
                    </a:cubicBezTo>
                    <a:cubicBezTo>
                      <a:pt x="13422" y="15441"/>
                      <a:pt x="13393" y="14789"/>
                      <a:pt x="13375" y="14121"/>
                    </a:cubicBezTo>
                    <a:cubicBezTo>
                      <a:pt x="13357" y="13453"/>
                      <a:pt x="13325" y="12888"/>
                      <a:pt x="13304" y="12853"/>
                    </a:cubicBezTo>
                    <a:cubicBezTo>
                      <a:pt x="13253" y="12769"/>
                      <a:pt x="13255" y="12153"/>
                      <a:pt x="13304" y="12039"/>
                    </a:cubicBezTo>
                    <a:cubicBezTo>
                      <a:pt x="13329" y="11953"/>
                      <a:pt x="13339" y="11782"/>
                      <a:pt x="13325" y="11641"/>
                    </a:cubicBezTo>
                    <a:cubicBezTo>
                      <a:pt x="13325" y="11636"/>
                      <a:pt x="13326" y="11626"/>
                      <a:pt x="13325" y="11622"/>
                    </a:cubicBezTo>
                    <a:cubicBezTo>
                      <a:pt x="13312" y="11377"/>
                      <a:pt x="13274" y="11073"/>
                      <a:pt x="13219" y="10733"/>
                    </a:cubicBezTo>
                    <a:cubicBezTo>
                      <a:pt x="13199" y="10612"/>
                      <a:pt x="13183" y="10427"/>
                      <a:pt x="13169" y="10222"/>
                    </a:cubicBezTo>
                    <a:cubicBezTo>
                      <a:pt x="13138" y="10038"/>
                      <a:pt x="13129" y="9554"/>
                      <a:pt x="13133" y="9086"/>
                    </a:cubicBezTo>
                    <a:cubicBezTo>
                      <a:pt x="13125" y="8766"/>
                      <a:pt x="13112" y="8528"/>
                      <a:pt x="13105" y="8064"/>
                    </a:cubicBezTo>
                    <a:cubicBezTo>
                      <a:pt x="13084" y="6651"/>
                      <a:pt x="13053" y="5747"/>
                      <a:pt x="13013" y="5489"/>
                    </a:cubicBezTo>
                    <a:cubicBezTo>
                      <a:pt x="12973" y="5234"/>
                      <a:pt x="12949" y="4646"/>
                      <a:pt x="12949" y="3862"/>
                    </a:cubicBezTo>
                    <a:cubicBezTo>
                      <a:pt x="12949" y="2767"/>
                      <a:pt x="12965" y="2554"/>
                      <a:pt x="13070" y="2006"/>
                    </a:cubicBezTo>
                    <a:cubicBezTo>
                      <a:pt x="13134" y="1666"/>
                      <a:pt x="13256" y="1195"/>
                      <a:pt x="13340" y="946"/>
                    </a:cubicBezTo>
                    <a:cubicBezTo>
                      <a:pt x="13496" y="484"/>
                      <a:pt x="13509" y="200"/>
                      <a:pt x="13396" y="0"/>
                    </a:cubicBezTo>
                    <a:lnTo>
                      <a:pt x="13318" y="0"/>
                    </a:lnTo>
                    <a:close/>
                    <a:moveTo>
                      <a:pt x="4875" y="644"/>
                    </a:moveTo>
                    <a:cubicBezTo>
                      <a:pt x="4672" y="657"/>
                      <a:pt x="4606" y="708"/>
                      <a:pt x="4584" y="776"/>
                    </a:cubicBezTo>
                    <a:cubicBezTo>
                      <a:pt x="4555" y="871"/>
                      <a:pt x="4476" y="917"/>
                      <a:pt x="4406" y="890"/>
                    </a:cubicBezTo>
                    <a:cubicBezTo>
                      <a:pt x="4335" y="863"/>
                      <a:pt x="4180" y="967"/>
                      <a:pt x="4037" y="1136"/>
                    </a:cubicBezTo>
                    <a:cubicBezTo>
                      <a:pt x="3825" y="1386"/>
                      <a:pt x="3777" y="1508"/>
                      <a:pt x="3731" y="1874"/>
                    </a:cubicBezTo>
                    <a:cubicBezTo>
                      <a:pt x="3687" y="2229"/>
                      <a:pt x="3682" y="2332"/>
                      <a:pt x="3731" y="2423"/>
                    </a:cubicBezTo>
                    <a:cubicBezTo>
                      <a:pt x="3828" y="2600"/>
                      <a:pt x="4814" y="2461"/>
                      <a:pt x="4939" y="2253"/>
                    </a:cubicBezTo>
                    <a:cubicBezTo>
                      <a:pt x="4997" y="2156"/>
                      <a:pt x="5144" y="1992"/>
                      <a:pt x="5266" y="1912"/>
                    </a:cubicBezTo>
                    <a:cubicBezTo>
                      <a:pt x="5449" y="1792"/>
                      <a:pt x="5533" y="1795"/>
                      <a:pt x="5714" y="1931"/>
                    </a:cubicBezTo>
                    <a:cubicBezTo>
                      <a:pt x="5906" y="2074"/>
                      <a:pt x="5940" y="2157"/>
                      <a:pt x="5977" y="2499"/>
                    </a:cubicBezTo>
                    <a:cubicBezTo>
                      <a:pt x="6014" y="2836"/>
                      <a:pt x="6006" y="2920"/>
                      <a:pt x="5927" y="3085"/>
                    </a:cubicBezTo>
                    <a:cubicBezTo>
                      <a:pt x="5877" y="3192"/>
                      <a:pt x="5820" y="3464"/>
                      <a:pt x="5806" y="3691"/>
                    </a:cubicBezTo>
                    <a:cubicBezTo>
                      <a:pt x="5791" y="3919"/>
                      <a:pt x="5765" y="4321"/>
                      <a:pt x="5749" y="4581"/>
                    </a:cubicBezTo>
                    <a:cubicBezTo>
                      <a:pt x="5733" y="4841"/>
                      <a:pt x="5690" y="5153"/>
                      <a:pt x="5657" y="5281"/>
                    </a:cubicBezTo>
                    <a:cubicBezTo>
                      <a:pt x="5624" y="5410"/>
                      <a:pt x="5601" y="5598"/>
                      <a:pt x="5600" y="5698"/>
                    </a:cubicBezTo>
                    <a:cubicBezTo>
                      <a:pt x="5600" y="5797"/>
                      <a:pt x="5539" y="6124"/>
                      <a:pt x="5465" y="6417"/>
                    </a:cubicBezTo>
                    <a:cubicBezTo>
                      <a:pt x="5392" y="6710"/>
                      <a:pt x="5331" y="7075"/>
                      <a:pt x="5330" y="7231"/>
                    </a:cubicBezTo>
                    <a:cubicBezTo>
                      <a:pt x="5330" y="7387"/>
                      <a:pt x="5233" y="7959"/>
                      <a:pt x="5110" y="8499"/>
                    </a:cubicBezTo>
                    <a:cubicBezTo>
                      <a:pt x="4988" y="9040"/>
                      <a:pt x="4890" y="9595"/>
                      <a:pt x="4890" y="9748"/>
                    </a:cubicBezTo>
                    <a:cubicBezTo>
                      <a:pt x="4890" y="9900"/>
                      <a:pt x="4868" y="10084"/>
                      <a:pt x="4847" y="10146"/>
                    </a:cubicBezTo>
                    <a:cubicBezTo>
                      <a:pt x="4801" y="10280"/>
                      <a:pt x="4307" y="13242"/>
                      <a:pt x="4307" y="13383"/>
                    </a:cubicBezTo>
                    <a:cubicBezTo>
                      <a:pt x="4307" y="13437"/>
                      <a:pt x="4280" y="13547"/>
                      <a:pt x="4243" y="13629"/>
                    </a:cubicBezTo>
                    <a:cubicBezTo>
                      <a:pt x="4196" y="13732"/>
                      <a:pt x="4182" y="13903"/>
                      <a:pt x="4200" y="14159"/>
                    </a:cubicBezTo>
                    <a:cubicBezTo>
                      <a:pt x="4221" y="14443"/>
                      <a:pt x="4200" y="14577"/>
                      <a:pt x="4129" y="14746"/>
                    </a:cubicBezTo>
                    <a:cubicBezTo>
                      <a:pt x="4038" y="14965"/>
                      <a:pt x="4014" y="15293"/>
                      <a:pt x="4072" y="15446"/>
                    </a:cubicBezTo>
                    <a:cubicBezTo>
                      <a:pt x="4169" y="15706"/>
                      <a:pt x="4372" y="15123"/>
                      <a:pt x="4527" y="14159"/>
                    </a:cubicBezTo>
                    <a:cubicBezTo>
                      <a:pt x="4577" y="13855"/>
                      <a:pt x="4644" y="13629"/>
                      <a:pt x="4683" y="13629"/>
                    </a:cubicBezTo>
                    <a:cubicBezTo>
                      <a:pt x="4721" y="13629"/>
                      <a:pt x="4754" y="13532"/>
                      <a:pt x="4754" y="13402"/>
                    </a:cubicBezTo>
                    <a:cubicBezTo>
                      <a:pt x="4754" y="13274"/>
                      <a:pt x="4793" y="13110"/>
                      <a:pt x="4840" y="13042"/>
                    </a:cubicBezTo>
                    <a:cubicBezTo>
                      <a:pt x="4887" y="12975"/>
                      <a:pt x="4936" y="12791"/>
                      <a:pt x="4953" y="12645"/>
                    </a:cubicBezTo>
                    <a:cubicBezTo>
                      <a:pt x="5034" y="11930"/>
                      <a:pt x="5370" y="10091"/>
                      <a:pt x="5622" y="8953"/>
                    </a:cubicBezTo>
                    <a:cubicBezTo>
                      <a:pt x="5752" y="8364"/>
                      <a:pt x="6015" y="7069"/>
                      <a:pt x="6211" y="6057"/>
                    </a:cubicBezTo>
                    <a:cubicBezTo>
                      <a:pt x="6406" y="5046"/>
                      <a:pt x="6617" y="3994"/>
                      <a:pt x="6680" y="3729"/>
                    </a:cubicBezTo>
                    <a:cubicBezTo>
                      <a:pt x="6743" y="3464"/>
                      <a:pt x="6829" y="3068"/>
                      <a:pt x="6865" y="2839"/>
                    </a:cubicBezTo>
                    <a:cubicBezTo>
                      <a:pt x="6926" y="2457"/>
                      <a:pt x="6945" y="2405"/>
                      <a:pt x="7164" y="2328"/>
                    </a:cubicBezTo>
                    <a:cubicBezTo>
                      <a:pt x="7295" y="2283"/>
                      <a:pt x="7448" y="2185"/>
                      <a:pt x="7498" y="2101"/>
                    </a:cubicBezTo>
                    <a:cubicBezTo>
                      <a:pt x="7567" y="1985"/>
                      <a:pt x="7706" y="1975"/>
                      <a:pt x="8095" y="2044"/>
                    </a:cubicBezTo>
                    <a:cubicBezTo>
                      <a:pt x="8384" y="2096"/>
                      <a:pt x="8642" y="2085"/>
                      <a:pt x="8685" y="2025"/>
                    </a:cubicBezTo>
                    <a:cubicBezTo>
                      <a:pt x="8730" y="1961"/>
                      <a:pt x="8802" y="1970"/>
                      <a:pt x="8876" y="2044"/>
                    </a:cubicBezTo>
                    <a:cubicBezTo>
                      <a:pt x="8943" y="2112"/>
                      <a:pt x="9031" y="2138"/>
                      <a:pt x="9068" y="2101"/>
                    </a:cubicBezTo>
                    <a:cubicBezTo>
                      <a:pt x="9104" y="2064"/>
                      <a:pt x="9201" y="2088"/>
                      <a:pt x="9282" y="2158"/>
                    </a:cubicBezTo>
                    <a:cubicBezTo>
                      <a:pt x="9404" y="2265"/>
                      <a:pt x="9451" y="2248"/>
                      <a:pt x="9601" y="2044"/>
                    </a:cubicBezTo>
                    <a:cubicBezTo>
                      <a:pt x="9699" y="1911"/>
                      <a:pt x="9838" y="1798"/>
                      <a:pt x="9900" y="1798"/>
                    </a:cubicBezTo>
                    <a:cubicBezTo>
                      <a:pt x="10028" y="1798"/>
                      <a:pt x="10032" y="1719"/>
                      <a:pt x="9942" y="1401"/>
                    </a:cubicBezTo>
                    <a:cubicBezTo>
                      <a:pt x="9900" y="1254"/>
                      <a:pt x="9850" y="1205"/>
                      <a:pt x="9786" y="1249"/>
                    </a:cubicBezTo>
                    <a:cubicBezTo>
                      <a:pt x="9734" y="1286"/>
                      <a:pt x="9638" y="1259"/>
                      <a:pt x="9573" y="1193"/>
                    </a:cubicBezTo>
                    <a:cubicBezTo>
                      <a:pt x="9301" y="914"/>
                      <a:pt x="8660" y="826"/>
                      <a:pt x="5977" y="681"/>
                    </a:cubicBezTo>
                    <a:cubicBezTo>
                      <a:pt x="5419" y="651"/>
                      <a:pt x="5078" y="630"/>
                      <a:pt x="4875" y="644"/>
                    </a:cubicBezTo>
                    <a:close/>
                    <a:moveTo>
                      <a:pt x="2246" y="1836"/>
                    </a:moveTo>
                    <a:cubicBezTo>
                      <a:pt x="2175" y="1814"/>
                      <a:pt x="2096" y="1940"/>
                      <a:pt x="1961" y="2271"/>
                    </a:cubicBezTo>
                    <a:cubicBezTo>
                      <a:pt x="1855" y="2531"/>
                      <a:pt x="1750" y="2745"/>
                      <a:pt x="1727" y="2745"/>
                    </a:cubicBezTo>
                    <a:cubicBezTo>
                      <a:pt x="1705" y="2745"/>
                      <a:pt x="1677" y="2854"/>
                      <a:pt x="1663" y="2991"/>
                    </a:cubicBezTo>
                    <a:cubicBezTo>
                      <a:pt x="1650" y="3128"/>
                      <a:pt x="1618" y="3204"/>
                      <a:pt x="1592" y="3161"/>
                    </a:cubicBezTo>
                    <a:cubicBezTo>
                      <a:pt x="1565" y="3116"/>
                      <a:pt x="1542" y="3189"/>
                      <a:pt x="1542" y="3331"/>
                    </a:cubicBezTo>
                    <a:cubicBezTo>
                      <a:pt x="1542" y="3744"/>
                      <a:pt x="1769" y="4297"/>
                      <a:pt x="2011" y="4467"/>
                    </a:cubicBezTo>
                    <a:cubicBezTo>
                      <a:pt x="2278" y="4656"/>
                      <a:pt x="2513" y="4641"/>
                      <a:pt x="2544" y="4429"/>
                    </a:cubicBezTo>
                    <a:cubicBezTo>
                      <a:pt x="2556" y="4344"/>
                      <a:pt x="2612" y="4295"/>
                      <a:pt x="2665" y="4316"/>
                    </a:cubicBezTo>
                    <a:cubicBezTo>
                      <a:pt x="2820" y="4375"/>
                      <a:pt x="2808" y="4097"/>
                      <a:pt x="2637" y="3597"/>
                    </a:cubicBezTo>
                    <a:cubicBezTo>
                      <a:pt x="2515" y="3239"/>
                      <a:pt x="2480" y="3026"/>
                      <a:pt x="2480" y="2688"/>
                    </a:cubicBezTo>
                    <a:cubicBezTo>
                      <a:pt x="2480" y="2377"/>
                      <a:pt x="2452" y="2183"/>
                      <a:pt x="2381" y="2025"/>
                    </a:cubicBezTo>
                    <a:cubicBezTo>
                      <a:pt x="2327" y="1906"/>
                      <a:pt x="2289" y="1849"/>
                      <a:pt x="2246" y="1836"/>
                    </a:cubicBezTo>
                    <a:close/>
                    <a:moveTo>
                      <a:pt x="12224" y="5546"/>
                    </a:moveTo>
                    <a:cubicBezTo>
                      <a:pt x="12274" y="5525"/>
                      <a:pt x="12282" y="5769"/>
                      <a:pt x="12259" y="6247"/>
                    </a:cubicBezTo>
                    <a:cubicBezTo>
                      <a:pt x="12234" y="6784"/>
                      <a:pt x="12247" y="6861"/>
                      <a:pt x="12316" y="6909"/>
                    </a:cubicBezTo>
                    <a:cubicBezTo>
                      <a:pt x="12389" y="6960"/>
                      <a:pt x="12388" y="7078"/>
                      <a:pt x="12366" y="8083"/>
                    </a:cubicBezTo>
                    <a:cubicBezTo>
                      <a:pt x="12348" y="8906"/>
                      <a:pt x="12363" y="9288"/>
                      <a:pt x="12409" y="9540"/>
                    </a:cubicBezTo>
                    <a:cubicBezTo>
                      <a:pt x="12443" y="9728"/>
                      <a:pt x="12462" y="10032"/>
                      <a:pt x="12451" y="10222"/>
                    </a:cubicBezTo>
                    <a:cubicBezTo>
                      <a:pt x="12441" y="10411"/>
                      <a:pt x="12444" y="10586"/>
                      <a:pt x="12465" y="10619"/>
                    </a:cubicBezTo>
                    <a:cubicBezTo>
                      <a:pt x="12525" y="10718"/>
                      <a:pt x="12511" y="10897"/>
                      <a:pt x="12416" y="11149"/>
                    </a:cubicBezTo>
                    <a:cubicBezTo>
                      <a:pt x="12344" y="11341"/>
                      <a:pt x="12264" y="11391"/>
                      <a:pt x="12003" y="11395"/>
                    </a:cubicBezTo>
                    <a:cubicBezTo>
                      <a:pt x="11825" y="11399"/>
                      <a:pt x="11543" y="11447"/>
                      <a:pt x="11371" y="11509"/>
                    </a:cubicBezTo>
                    <a:cubicBezTo>
                      <a:pt x="11200" y="11571"/>
                      <a:pt x="10966" y="11658"/>
                      <a:pt x="10852" y="11698"/>
                    </a:cubicBezTo>
                    <a:cubicBezTo>
                      <a:pt x="10628" y="11778"/>
                      <a:pt x="10518" y="11569"/>
                      <a:pt x="10646" y="11320"/>
                    </a:cubicBezTo>
                    <a:cubicBezTo>
                      <a:pt x="10685" y="11245"/>
                      <a:pt x="10777" y="10864"/>
                      <a:pt x="10852" y="10468"/>
                    </a:cubicBezTo>
                    <a:cubicBezTo>
                      <a:pt x="10928" y="10072"/>
                      <a:pt x="11020" y="9682"/>
                      <a:pt x="11058" y="9597"/>
                    </a:cubicBezTo>
                    <a:cubicBezTo>
                      <a:pt x="11097" y="9513"/>
                      <a:pt x="11161" y="9286"/>
                      <a:pt x="11200" y="9086"/>
                    </a:cubicBezTo>
                    <a:cubicBezTo>
                      <a:pt x="11264" y="8757"/>
                      <a:pt x="11800" y="6800"/>
                      <a:pt x="12089" y="5849"/>
                    </a:cubicBezTo>
                    <a:cubicBezTo>
                      <a:pt x="12146" y="5660"/>
                      <a:pt x="12194" y="5559"/>
                      <a:pt x="12224" y="5546"/>
                    </a:cubicBezTo>
                    <a:close/>
                    <a:moveTo>
                      <a:pt x="9132" y="5735"/>
                    </a:moveTo>
                    <a:cubicBezTo>
                      <a:pt x="9181" y="5763"/>
                      <a:pt x="9199" y="5860"/>
                      <a:pt x="9168" y="6019"/>
                    </a:cubicBezTo>
                    <a:cubicBezTo>
                      <a:pt x="9145" y="6133"/>
                      <a:pt x="9075" y="6553"/>
                      <a:pt x="9011" y="6928"/>
                    </a:cubicBezTo>
                    <a:cubicBezTo>
                      <a:pt x="8933" y="7384"/>
                      <a:pt x="8858" y="7649"/>
                      <a:pt x="8784" y="7723"/>
                    </a:cubicBezTo>
                    <a:cubicBezTo>
                      <a:pt x="8721" y="7787"/>
                      <a:pt x="8666" y="7958"/>
                      <a:pt x="8649" y="8139"/>
                    </a:cubicBezTo>
                    <a:cubicBezTo>
                      <a:pt x="8626" y="8383"/>
                      <a:pt x="8548" y="8548"/>
                      <a:pt x="8301" y="8859"/>
                    </a:cubicBezTo>
                    <a:cubicBezTo>
                      <a:pt x="7901" y="9362"/>
                      <a:pt x="7728" y="9453"/>
                      <a:pt x="7654" y="9218"/>
                    </a:cubicBezTo>
                    <a:cubicBezTo>
                      <a:pt x="7595" y="9029"/>
                      <a:pt x="7607" y="8989"/>
                      <a:pt x="7803" y="8726"/>
                    </a:cubicBezTo>
                    <a:cubicBezTo>
                      <a:pt x="7852" y="8661"/>
                      <a:pt x="7940" y="8343"/>
                      <a:pt x="8002" y="8026"/>
                    </a:cubicBezTo>
                    <a:cubicBezTo>
                      <a:pt x="8063" y="7709"/>
                      <a:pt x="8169" y="7371"/>
                      <a:pt x="8230" y="7269"/>
                    </a:cubicBezTo>
                    <a:cubicBezTo>
                      <a:pt x="8291" y="7167"/>
                      <a:pt x="8441" y="6856"/>
                      <a:pt x="8564" y="6587"/>
                    </a:cubicBezTo>
                    <a:cubicBezTo>
                      <a:pt x="8686" y="6319"/>
                      <a:pt x="8850" y="6006"/>
                      <a:pt x="8926" y="5887"/>
                    </a:cubicBezTo>
                    <a:cubicBezTo>
                      <a:pt x="9010" y="5758"/>
                      <a:pt x="9084" y="5706"/>
                      <a:pt x="9132" y="5735"/>
                    </a:cubicBezTo>
                    <a:close/>
                    <a:moveTo>
                      <a:pt x="1912" y="6682"/>
                    </a:moveTo>
                    <a:cubicBezTo>
                      <a:pt x="1865" y="6670"/>
                      <a:pt x="1804" y="6677"/>
                      <a:pt x="1734" y="6701"/>
                    </a:cubicBezTo>
                    <a:cubicBezTo>
                      <a:pt x="1617" y="6742"/>
                      <a:pt x="1352" y="6816"/>
                      <a:pt x="1144" y="6871"/>
                    </a:cubicBezTo>
                    <a:cubicBezTo>
                      <a:pt x="720" y="6984"/>
                      <a:pt x="390" y="7257"/>
                      <a:pt x="277" y="7591"/>
                    </a:cubicBezTo>
                    <a:cubicBezTo>
                      <a:pt x="82" y="8159"/>
                      <a:pt x="462" y="8249"/>
                      <a:pt x="881" y="7723"/>
                    </a:cubicBezTo>
                    <a:cubicBezTo>
                      <a:pt x="1036" y="7528"/>
                      <a:pt x="1227" y="7362"/>
                      <a:pt x="1301" y="7363"/>
                    </a:cubicBezTo>
                    <a:cubicBezTo>
                      <a:pt x="1469" y="7363"/>
                      <a:pt x="1676" y="7808"/>
                      <a:pt x="1691" y="8196"/>
                    </a:cubicBezTo>
                    <a:cubicBezTo>
                      <a:pt x="1697" y="8359"/>
                      <a:pt x="1742" y="8579"/>
                      <a:pt x="1791" y="8688"/>
                    </a:cubicBezTo>
                    <a:cubicBezTo>
                      <a:pt x="1873" y="8868"/>
                      <a:pt x="1875" y="8914"/>
                      <a:pt x="1819" y="9275"/>
                    </a:cubicBezTo>
                    <a:cubicBezTo>
                      <a:pt x="1785" y="9492"/>
                      <a:pt x="1747" y="9838"/>
                      <a:pt x="1741" y="10051"/>
                    </a:cubicBezTo>
                    <a:cubicBezTo>
                      <a:pt x="1734" y="10264"/>
                      <a:pt x="1712" y="10509"/>
                      <a:pt x="1684" y="10600"/>
                    </a:cubicBezTo>
                    <a:cubicBezTo>
                      <a:pt x="1652" y="10703"/>
                      <a:pt x="1638" y="10925"/>
                      <a:pt x="1656" y="11187"/>
                    </a:cubicBezTo>
                    <a:cubicBezTo>
                      <a:pt x="1688" y="11634"/>
                      <a:pt x="1622" y="12029"/>
                      <a:pt x="1535" y="11887"/>
                    </a:cubicBezTo>
                    <a:cubicBezTo>
                      <a:pt x="1507" y="11839"/>
                      <a:pt x="1497" y="11886"/>
                      <a:pt x="1514" y="12001"/>
                    </a:cubicBezTo>
                    <a:cubicBezTo>
                      <a:pt x="1529" y="12105"/>
                      <a:pt x="1512" y="12248"/>
                      <a:pt x="1478" y="12323"/>
                    </a:cubicBezTo>
                    <a:cubicBezTo>
                      <a:pt x="1444" y="12398"/>
                      <a:pt x="1393" y="12768"/>
                      <a:pt x="1365" y="13137"/>
                    </a:cubicBezTo>
                    <a:cubicBezTo>
                      <a:pt x="1336" y="13506"/>
                      <a:pt x="1290" y="13940"/>
                      <a:pt x="1258" y="14102"/>
                    </a:cubicBezTo>
                    <a:cubicBezTo>
                      <a:pt x="1227" y="14265"/>
                      <a:pt x="1160" y="14635"/>
                      <a:pt x="1116" y="14916"/>
                    </a:cubicBezTo>
                    <a:cubicBezTo>
                      <a:pt x="1072" y="15197"/>
                      <a:pt x="997" y="15506"/>
                      <a:pt x="945" y="15616"/>
                    </a:cubicBezTo>
                    <a:cubicBezTo>
                      <a:pt x="820" y="15875"/>
                      <a:pt x="841" y="16625"/>
                      <a:pt x="981" y="16885"/>
                    </a:cubicBezTo>
                    <a:cubicBezTo>
                      <a:pt x="1033" y="16981"/>
                      <a:pt x="1076" y="17055"/>
                      <a:pt x="1080" y="17055"/>
                    </a:cubicBezTo>
                    <a:cubicBezTo>
                      <a:pt x="1123" y="17055"/>
                      <a:pt x="1542" y="14879"/>
                      <a:pt x="1542" y="14651"/>
                    </a:cubicBezTo>
                    <a:cubicBezTo>
                      <a:pt x="1542" y="14412"/>
                      <a:pt x="1583" y="14288"/>
                      <a:pt x="1720" y="14102"/>
                    </a:cubicBezTo>
                    <a:cubicBezTo>
                      <a:pt x="1891" y="13871"/>
                      <a:pt x="1896" y="13858"/>
                      <a:pt x="1848" y="13496"/>
                    </a:cubicBezTo>
                    <a:cubicBezTo>
                      <a:pt x="1808" y="13191"/>
                      <a:pt x="1814" y="13092"/>
                      <a:pt x="1869" y="12985"/>
                    </a:cubicBezTo>
                    <a:cubicBezTo>
                      <a:pt x="1907" y="12912"/>
                      <a:pt x="1951" y="12662"/>
                      <a:pt x="1969" y="12436"/>
                    </a:cubicBezTo>
                    <a:cubicBezTo>
                      <a:pt x="1987" y="12209"/>
                      <a:pt x="2050" y="11690"/>
                      <a:pt x="2111" y="11282"/>
                    </a:cubicBezTo>
                    <a:cubicBezTo>
                      <a:pt x="2188" y="10767"/>
                      <a:pt x="2216" y="10441"/>
                      <a:pt x="2196" y="10184"/>
                    </a:cubicBezTo>
                    <a:cubicBezTo>
                      <a:pt x="2178" y="9938"/>
                      <a:pt x="2189" y="9741"/>
                      <a:pt x="2232" y="9616"/>
                    </a:cubicBezTo>
                    <a:cubicBezTo>
                      <a:pt x="2267" y="9512"/>
                      <a:pt x="2305" y="9305"/>
                      <a:pt x="2317" y="9143"/>
                    </a:cubicBezTo>
                    <a:cubicBezTo>
                      <a:pt x="2330" y="8981"/>
                      <a:pt x="2380" y="8557"/>
                      <a:pt x="2431" y="8215"/>
                    </a:cubicBezTo>
                    <a:cubicBezTo>
                      <a:pt x="2481" y="7873"/>
                      <a:pt x="2523" y="7476"/>
                      <a:pt x="2523" y="7326"/>
                    </a:cubicBezTo>
                    <a:cubicBezTo>
                      <a:pt x="2523" y="6993"/>
                      <a:pt x="2349" y="6727"/>
                      <a:pt x="2189" y="6833"/>
                    </a:cubicBezTo>
                    <a:cubicBezTo>
                      <a:pt x="2128" y="6874"/>
                      <a:pt x="2047" y="6857"/>
                      <a:pt x="2011" y="6777"/>
                    </a:cubicBezTo>
                    <a:cubicBezTo>
                      <a:pt x="1989" y="6730"/>
                      <a:pt x="1959" y="6694"/>
                      <a:pt x="1912" y="6682"/>
                    </a:cubicBezTo>
                    <a:close/>
                    <a:moveTo>
                      <a:pt x="782" y="17774"/>
                    </a:moveTo>
                    <a:cubicBezTo>
                      <a:pt x="735" y="17781"/>
                      <a:pt x="696" y="17807"/>
                      <a:pt x="696" y="17869"/>
                    </a:cubicBezTo>
                    <a:cubicBezTo>
                      <a:pt x="696" y="17930"/>
                      <a:pt x="675" y="18140"/>
                      <a:pt x="647" y="18323"/>
                    </a:cubicBezTo>
                    <a:cubicBezTo>
                      <a:pt x="619" y="18506"/>
                      <a:pt x="589" y="18715"/>
                      <a:pt x="583" y="18796"/>
                    </a:cubicBezTo>
                    <a:cubicBezTo>
                      <a:pt x="568" y="18990"/>
                      <a:pt x="886" y="19008"/>
                      <a:pt x="959" y="18815"/>
                    </a:cubicBezTo>
                    <a:cubicBezTo>
                      <a:pt x="1038" y="18605"/>
                      <a:pt x="1023" y="17917"/>
                      <a:pt x="938" y="17831"/>
                    </a:cubicBezTo>
                    <a:cubicBezTo>
                      <a:pt x="885" y="17777"/>
                      <a:pt x="829" y="17766"/>
                      <a:pt x="782" y="17774"/>
                    </a:cubicBezTo>
                    <a:close/>
                    <a:moveTo>
                      <a:pt x="21228" y="19875"/>
                    </a:moveTo>
                    <a:cubicBezTo>
                      <a:pt x="21104" y="19894"/>
                      <a:pt x="20970" y="19977"/>
                      <a:pt x="20908" y="20084"/>
                    </a:cubicBezTo>
                    <a:cubicBezTo>
                      <a:pt x="20832" y="20216"/>
                      <a:pt x="20755" y="20251"/>
                      <a:pt x="20645" y="20197"/>
                    </a:cubicBezTo>
                    <a:cubicBezTo>
                      <a:pt x="20545" y="20146"/>
                      <a:pt x="20406" y="20184"/>
                      <a:pt x="20262" y="20311"/>
                    </a:cubicBezTo>
                    <a:cubicBezTo>
                      <a:pt x="20045" y="20502"/>
                      <a:pt x="19917" y="20462"/>
                      <a:pt x="19970" y="20235"/>
                    </a:cubicBezTo>
                    <a:cubicBezTo>
                      <a:pt x="20012" y="20057"/>
                      <a:pt x="17913" y="20150"/>
                      <a:pt x="17845" y="20330"/>
                    </a:cubicBezTo>
                    <a:cubicBezTo>
                      <a:pt x="17763" y="20550"/>
                      <a:pt x="17274" y="20536"/>
                      <a:pt x="17241" y="20311"/>
                    </a:cubicBezTo>
                    <a:cubicBezTo>
                      <a:pt x="17227" y="20214"/>
                      <a:pt x="17199" y="20161"/>
                      <a:pt x="17177" y="20197"/>
                    </a:cubicBezTo>
                    <a:cubicBezTo>
                      <a:pt x="17155" y="20233"/>
                      <a:pt x="17115" y="20226"/>
                      <a:pt x="17085" y="20178"/>
                    </a:cubicBezTo>
                    <a:cubicBezTo>
                      <a:pt x="17012" y="20057"/>
                      <a:pt x="16691" y="20108"/>
                      <a:pt x="16324" y="20311"/>
                    </a:cubicBezTo>
                    <a:cubicBezTo>
                      <a:pt x="15970" y="20508"/>
                      <a:pt x="15688" y="20535"/>
                      <a:pt x="15649" y="20368"/>
                    </a:cubicBezTo>
                    <a:cubicBezTo>
                      <a:pt x="15632" y="20292"/>
                      <a:pt x="14918" y="20253"/>
                      <a:pt x="13652" y="20254"/>
                    </a:cubicBezTo>
                    <a:cubicBezTo>
                      <a:pt x="11840" y="20256"/>
                      <a:pt x="11657" y="20266"/>
                      <a:pt x="11350" y="20481"/>
                    </a:cubicBezTo>
                    <a:cubicBezTo>
                      <a:pt x="11313" y="20506"/>
                      <a:pt x="11284" y="20517"/>
                      <a:pt x="11250" y="20538"/>
                    </a:cubicBezTo>
                    <a:cubicBezTo>
                      <a:pt x="11219" y="20583"/>
                      <a:pt x="11158" y="20621"/>
                      <a:pt x="11072" y="20651"/>
                    </a:cubicBezTo>
                    <a:cubicBezTo>
                      <a:pt x="11053" y="20660"/>
                      <a:pt x="11040" y="20663"/>
                      <a:pt x="11023" y="20670"/>
                    </a:cubicBezTo>
                    <a:cubicBezTo>
                      <a:pt x="10998" y="20677"/>
                      <a:pt x="10981" y="20682"/>
                      <a:pt x="10952" y="20689"/>
                    </a:cubicBezTo>
                    <a:cubicBezTo>
                      <a:pt x="10947" y="20690"/>
                      <a:pt x="10941" y="20688"/>
                      <a:pt x="10937" y="20689"/>
                    </a:cubicBezTo>
                    <a:cubicBezTo>
                      <a:pt x="10854" y="20707"/>
                      <a:pt x="10783" y="20710"/>
                      <a:pt x="10731" y="20670"/>
                    </a:cubicBezTo>
                    <a:cubicBezTo>
                      <a:pt x="10680" y="20644"/>
                      <a:pt x="10648" y="20608"/>
                      <a:pt x="10646" y="20557"/>
                    </a:cubicBezTo>
                    <a:cubicBezTo>
                      <a:pt x="10635" y="20535"/>
                      <a:pt x="10620" y="20507"/>
                      <a:pt x="10611" y="20481"/>
                    </a:cubicBezTo>
                    <a:cubicBezTo>
                      <a:pt x="10494" y="20138"/>
                      <a:pt x="9898" y="20156"/>
                      <a:pt x="9630" y="20500"/>
                    </a:cubicBezTo>
                    <a:lnTo>
                      <a:pt x="9438" y="20727"/>
                    </a:lnTo>
                    <a:lnTo>
                      <a:pt x="9289" y="20500"/>
                    </a:lnTo>
                    <a:cubicBezTo>
                      <a:pt x="9163" y="20297"/>
                      <a:pt x="9067" y="20255"/>
                      <a:pt x="8656" y="20254"/>
                    </a:cubicBezTo>
                    <a:cubicBezTo>
                      <a:pt x="8284" y="20254"/>
                      <a:pt x="8152" y="20287"/>
                      <a:pt x="8095" y="20424"/>
                    </a:cubicBezTo>
                    <a:cubicBezTo>
                      <a:pt x="8029" y="20581"/>
                      <a:pt x="8003" y="20594"/>
                      <a:pt x="7867" y="20443"/>
                    </a:cubicBezTo>
                    <a:cubicBezTo>
                      <a:pt x="7620" y="20169"/>
                      <a:pt x="6774" y="20073"/>
                      <a:pt x="6538" y="20292"/>
                    </a:cubicBezTo>
                    <a:cubicBezTo>
                      <a:pt x="6389" y="20430"/>
                      <a:pt x="6321" y="20447"/>
                      <a:pt x="6240" y="20349"/>
                    </a:cubicBezTo>
                    <a:cubicBezTo>
                      <a:pt x="6161" y="20254"/>
                      <a:pt x="6068" y="20262"/>
                      <a:pt x="5877" y="20386"/>
                    </a:cubicBezTo>
                    <a:cubicBezTo>
                      <a:pt x="5600" y="20565"/>
                      <a:pt x="5045" y="20571"/>
                      <a:pt x="3816" y="20424"/>
                    </a:cubicBezTo>
                    <a:cubicBezTo>
                      <a:pt x="3411" y="20375"/>
                      <a:pt x="2909" y="20355"/>
                      <a:pt x="2701" y="20368"/>
                    </a:cubicBezTo>
                    <a:cubicBezTo>
                      <a:pt x="2493" y="20381"/>
                      <a:pt x="1801" y="20392"/>
                      <a:pt x="1158" y="20405"/>
                    </a:cubicBezTo>
                    <a:cubicBezTo>
                      <a:pt x="402" y="20420"/>
                      <a:pt x="-9" y="20462"/>
                      <a:pt x="0" y="20538"/>
                    </a:cubicBezTo>
                    <a:cubicBezTo>
                      <a:pt x="16" y="20668"/>
                      <a:pt x="469" y="20984"/>
                      <a:pt x="924" y="21181"/>
                    </a:cubicBezTo>
                    <a:cubicBezTo>
                      <a:pt x="1084" y="21250"/>
                      <a:pt x="1736" y="21348"/>
                      <a:pt x="2374" y="21390"/>
                    </a:cubicBezTo>
                    <a:cubicBezTo>
                      <a:pt x="3397" y="21458"/>
                      <a:pt x="3550" y="21446"/>
                      <a:pt x="3674" y="21276"/>
                    </a:cubicBezTo>
                    <a:cubicBezTo>
                      <a:pt x="3809" y="21089"/>
                      <a:pt x="3905" y="21172"/>
                      <a:pt x="3845" y="21428"/>
                    </a:cubicBezTo>
                    <a:cubicBezTo>
                      <a:pt x="3831" y="21489"/>
                      <a:pt x="3903" y="21559"/>
                      <a:pt x="4008" y="21579"/>
                    </a:cubicBezTo>
                    <a:cubicBezTo>
                      <a:pt x="4112" y="21600"/>
                      <a:pt x="4242" y="21584"/>
                      <a:pt x="4293" y="21541"/>
                    </a:cubicBezTo>
                    <a:cubicBezTo>
                      <a:pt x="4344" y="21497"/>
                      <a:pt x="4962" y="21418"/>
                      <a:pt x="5671" y="21371"/>
                    </a:cubicBezTo>
                    <a:cubicBezTo>
                      <a:pt x="6379" y="21325"/>
                      <a:pt x="6998" y="21243"/>
                      <a:pt x="7043" y="21181"/>
                    </a:cubicBezTo>
                    <a:cubicBezTo>
                      <a:pt x="7184" y="20986"/>
                      <a:pt x="7468" y="20969"/>
                      <a:pt x="7661" y="21144"/>
                    </a:cubicBezTo>
                    <a:cubicBezTo>
                      <a:pt x="7922" y="21379"/>
                      <a:pt x="12178" y="21343"/>
                      <a:pt x="12160" y="21106"/>
                    </a:cubicBezTo>
                    <a:cubicBezTo>
                      <a:pt x="12141" y="20853"/>
                      <a:pt x="12262" y="20822"/>
                      <a:pt x="12501" y="21011"/>
                    </a:cubicBezTo>
                    <a:cubicBezTo>
                      <a:pt x="12825" y="21266"/>
                      <a:pt x="13913" y="21290"/>
                      <a:pt x="14086" y="21049"/>
                    </a:cubicBezTo>
                    <a:cubicBezTo>
                      <a:pt x="14184" y="20912"/>
                      <a:pt x="14247" y="20897"/>
                      <a:pt x="14363" y="20992"/>
                    </a:cubicBezTo>
                    <a:cubicBezTo>
                      <a:pt x="14467" y="21077"/>
                      <a:pt x="14878" y="21069"/>
                      <a:pt x="15706" y="20973"/>
                    </a:cubicBezTo>
                    <a:cubicBezTo>
                      <a:pt x="16387" y="20894"/>
                      <a:pt x="17307" y="20872"/>
                      <a:pt x="17860" y="20916"/>
                    </a:cubicBezTo>
                    <a:cubicBezTo>
                      <a:pt x="18587" y="20974"/>
                      <a:pt x="18841" y="20968"/>
                      <a:pt x="18890" y="20860"/>
                    </a:cubicBezTo>
                    <a:cubicBezTo>
                      <a:pt x="18940" y="20751"/>
                      <a:pt x="19089" y="20732"/>
                      <a:pt x="19508" y="20822"/>
                    </a:cubicBezTo>
                    <a:cubicBezTo>
                      <a:pt x="20346" y="21003"/>
                      <a:pt x="21473" y="21089"/>
                      <a:pt x="21541" y="20973"/>
                    </a:cubicBezTo>
                    <a:cubicBezTo>
                      <a:pt x="21590" y="20888"/>
                      <a:pt x="21591" y="20789"/>
                      <a:pt x="21548" y="20443"/>
                    </a:cubicBezTo>
                    <a:cubicBezTo>
                      <a:pt x="21519" y="20208"/>
                      <a:pt x="21481" y="19992"/>
                      <a:pt x="21456" y="19951"/>
                    </a:cubicBezTo>
                    <a:cubicBezTo>
                      <a:pt x="21434" y="19915"/>
                      <a:pt x="21395" y="19884"/>
                      <a:pt x="21349" y="19875"/>
                    </a:cubicBezTo>
                    <a:cubicBezTo>
                      <a:pt x="21314" y="19868"/>
                      <a:pt x="21269" y="19868"/>
                      <a:pt x="21228" y="1987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1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" y="470957"/>
                <a:ext cx="1205241" cy="3852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3" name="pasted-image.png" descr="pasted-image.png"/>
          <p:cNvPicPr>
            <a:picLocks noChangeAspect="1"/>
          </p:cNvPicPr>
          <p:nvPr/>
        </p:nvPicPr>
        <p:blipFill>
          <a:blip r:embed="rId3" cstate="print">
            <a:alphaModFix amt="785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547" y="-13990"/>
            <a:ext cx="13004802" cy="978158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328"/>
          <p:cNvSpPr/>
          <p:nvPr/>
        </p:nvSpPr>
        <p:spPr>
          <a:xfrm>
            <a:off x="143932" y="177799"/>
            <a:ext cx="12716937" cy="8404757"/>
          </a:xfrm>
          <a:prstGeom prst="rect">
            <a:avLst/>
          </a:prstGeom>
          <a:gradFill>
            <a:gsLst>
              <a:gs pos="0">
                <a:srgbClr val="FEF7FF"/>
              </a:gs>
              <a:gs pos="100000">
                <a:srgbClr val="F4F7FF">
                  <a:alpha val="56199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43" name="Group 340"/>
          <p:cNvGrpSpPr/>
          <p:nvPr/>
        </p:nvGrpSpPr>
        <p:grpSpPr>
          <a:xfrm>
            <a:off x="-124090" y="8724190"/>
            <a:ext cx="13119284" cy="1014096"/>
            <a:chOff x="0" y="-1"/>
            <a:chExt cx="13119282" cy="1014094"/>
          </a:xfrm>
        </p:grpSpPr>
        <p:grpSp>
          <p:nvGrpSpPr>
            <p:cNvPr id="239" name="Group 336"/>
            <p:cNvGrpSpPr/>
            <p:nvPr/>
          </p:nvGrpSpPr>
          <p:grpSpPr>
            <a:xfrm>
              <a:off x="-1" y="-2"/>
              <a:ext cx="13119284" cy="1014096"/>
              <a:chOff x="0" y="-1"/>
              <a:chExt cx="13119282" cy="1014094"/>
            </a:xfrm>
          </p:grpSpPr>
          <p:sp>
            <p:nvSpPr>
              <p:cNvPr id="234" name="Shape 331"/>
              <p:cNvSpPr/>
              <p:nvPr/>
            </p:nvSpPr>
            <p:spPr>
              <a:xfrm>
                <a:off x="0" y="-2"/>
                <a:ext cx="13119284" cy="1014096"/>
              </a:xfrm>
              <a:prstGeom prst="rect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235" name="pasted-image.tiff" descr="pasted-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3639" y="148709"/>
                <a:ext cx="1190943" cy="7636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6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65646" y="309525"/>
                <a:ext cx="1541430" cy="44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7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058139" y="309525"/>
                <a:ext cx="1405422" cy="44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8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514624" y="266402"/>
                <a:ext cx="1013044" cy="528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2" name="Group 339"/>
            <p:cNvGrpSpPr/>
            <p:nvPr/>
          </p:nvGrpSpPr>
          <p:grpSpPr>
            <a:xfrm>
              <a:off x="5637927" y="82849"/>
              <a:ext cx="1200708" cy="852931"/>
              <a:chOff x="0" y="0"/>
              <a:chExt cx="1200707" cy="852930"/>
            </a:xfrm>
          </p:grpSpPr>
          <p:pic>
            <p:nvPicPr>
              <p:cNvPr id="240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1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" y="469163"/>
                <a:ext cx="1200650" cy="3837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62" name="Group 359"/>
          <p:cNvGrpSpPr/>
          <p:nvPr/>
        </p:nvGrpSpPr>
        <p:grpSpPr>
          <a:xfrm>
            <a:off x="-124090" y="8724190"/>
            <a:ext cx="13119284" cy="1014096"/>
            <a:chOff x="0" y="-1"/>
            <a:chExt cx="13119282" cy="1014094"/>
          </a:xfrm>
        </p:grpSpPr>
        <p:grpSp>
          <p:nvGrpSpPr>
            <p:cNvPr id="258" name="Group 355"/>
            <p:cNvGrpSpPr/>
            <p:nvPr/>
          </p:nvGrpSpPr>
          <p:grpSpPr>
            <a:xfrm>
              <a:off x="-1" y="-2"/>
              <a:ext cx="13119284" cy="1014096"/>
              <a:chOff x="0" y="-1"/>
              <a:chExt cx="13119282" cy="1014094"/>
            </a:xfrm>
          </p:grpSpPr>
          <p:sp>
            <p:nvSpPr>
              <p:cNvPr id="253" name="Shape 350"/>
              <p:cNvSpPr/>
              <p:nvPr/>
            </p:nvSpPr>
            <p:spPr>
              <a:xfrm>
                <a:off x="0" y="-2"/>
                <a:ext cx="13119284" cy="1014096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254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23639" y="148709"/>
                <a:ext cx="1190943" cy="7636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5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65646" y="309525"/>
                <a:ext cx="1541430" cy="44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6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058139" y="309525"/>
                <a:ext cx="1405422" cy="44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7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514624" y="266402"/>
                <a:ext cx="1013044" cy="528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1" name="Group 358"/>
            <p:cNvGrpSpPr/>
            <p:nvPr/>
          </p:nvGrpSpPr>
          <p:grpSpPr>
            <a:xfrm>
              <a:off x="5637927" y="82849"/>
              <a:ext cx="1200708" cy="852931"/>
              <a:chOff x="0" y="0"/>
              <a:chExt cx="1200707" cy="852930"/>
            </a:xfrm>
          </p:grpSpPr>
          <p:pic>
            <p:nvPicPr>
              <p:cNvPr id="259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0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" y="469163"/>
                <a:ext cx="1200650" cy="3837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Text"/>
          <p:cNvSpPr txBox="1"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grpSp>
        <p:nvGrpSpPr>
          <p:cNvPr id="280" name="Group 444"/>
          <p:cNvGrpSpPr/>
          <p:nvPr/>
        </p:nvGrpSpPr>
        <p:grpSpPr>
          <a:xfrm>
            <a:off x="18735" y="8730386"/>
            <a:ext cx="12976460" cy="1001705"/>
            <a:chOff x="0" y="0"/>
            <a:chExt cx="12976459" cy="1001703"/>
          </a:xfrm>
        </p:grpSpPr>
        <p:grpSp>
          <p:nvGrpSpPr>
            <p:cNvPr id="276" name="Group 440"/>
            <p:cNvGrpSpPr/>
            <p:nvPr/>
          </p:nvGrpSpPr>
          <p:grpSpPr>
            <a:xfrm>
              <a:off x="-1" y="-1"/>
              <a:ext cx="12976460" cy="1001705"/>
              <a:chOff x="0" y="0"/>
              <a:chExt cx="12976459" cy="1001703"/>
            </a:xfrm>
          </p:grpSpPr>
          <p:sp>
            <p:nvSpPr>
              <p:cNvPr id="271" name="Shape 435"/>
              <p:cNvSpPr/>
              <p:nvPr/>
            </p:nvSpPr>
            <p:spPr>
              <a:xfrm>
                <a:off x="17444" y="-1"/>
                <a:ext cx="12959016" cy="1001705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272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146891"/>
                <a:ext cx="1176395" cy="754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3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26834" y="305742"/>
                <a:ext cx="1522599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4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99873" y="305742"/>
                <a:ext cx="1388252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5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238565" y="263146"/>
                <a:ext cx="1000668" cy="521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9" name="Group 443"/>
            <p:cNvGrpSpPr/>
            <p:nvPr/>
          </p:nvGrpSpPr>
          <p:grpSpPr>
            <a:xfrm>
              <a:off x="5495102" y="76655"/>
              <a:ext cx="1200708" cy="852930"/>
              <a:chOff x="0" y="0"/>
              <a:chExt cx="1200707" cy="852929"/>
            </a:xfrm>
          </p:grpSpPr>
          <p:pic>
            <p:nvPicPr>
              <p:cNvPr id="277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8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69163"/>
                <a:ext cx="1200650" cy="383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roup"/>
          <p:cNvGrpSpPr/>
          <p:nvPr/>
        </p:nvGrpSpPr>
        <p:grpSpPr>
          <a:xfrm>
            <a:off x="-124089" y="8724192"/>
            <a:ext cx="13119282" cy="1014091"/>
            <a:chOff x="-142825" y="-6194"/>
            <a:chExt cx="13119281" cy="1014089"/>
          </a:xfrm>
        </p:grpSpPr>
        <p:grpSp>
          <p:nvGrpSpPr>
            <p:cNvPr id="293" name="Group"/>
            <p:cNvGrpSpPr/>
            <p:nvPr/>
          </p:nvGrpSpPr>
          <p:grpSpPr>
            <a:xfrm>
              <a:off x="-142826" y="-6195"/>
              <a:ext cx="13119283" cy="1014091"/>
              <a:chOff x="17661" y="-250432"/>
              <a:chExt cx="13119281" cy="1014089"/>
            </a:xfrm>
          </p:grpSpPr>
          <p:sp>
            <p:nvSpPr>
              <p:cNvPr id="288" name="Rectangle"/>
              <p:cNvSpPr/>
              <p:nvPr/>
            </p:nvSpPr>
            <p:spPr>
              <a:xfrm>
                <a:off x="17661" y="-250433"/>
                <a:ext cx="13119282" cy="1014091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289" name="image3.tif" descr="image3.t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1300" y="-101723"/>
                <a:ext cx="1190942" cy="7636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0" name="image4.tif" descr="image4.t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83307" y="59092"/>
                <a:ext cx="1541429" cy="442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1" name="image5.tif" descr="image5.ti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075800" y="59092"/>
                <a:ext cx="1405421" cy="442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2" name="image6.tif" descr="image6.ti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532285" y="15969"/>
                <a:ext cx="1013043" cy="5282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96" name="Group"/>
            <p:cNvGrpSpPr/>
            <p:nvPr/>
          </p:nvGrpSpPr>
          <p:grpSpPr>
            <a:xfrm>
              <a:off x="5495102" y="76655"/>
              <a:ext cx="1200737" cy="852928"/>
              <a:chOff x="6707" y="0"/>
              <a:chExt cx="1200735" cy="852926"/>
            </a:xfrm>
          </p:grpSpPr>
          <p:pic>
            <p:nvPicPr>
              <p:cNvPr id="294" name="Image" descr="Image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738" y="0"/>
                <a:ext cx="1200706" cy="450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9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9" y="1172"/>
                      <a:pt x="12761" y="1141"/>
                    </a:cubicBezTo>
                    <a:cubicBezTo>
                      <a:pt x="12742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2" y="4107"/>
                      <a:pt x="11898" y="4183"/>
                    </a:cubicBezTo>
                    <a:cubicBezTo>
                      <a:pt x="11839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1"/>
                      <a:pt x="11277" y="6788"/>
                    </a:cubicBezTo>
                    <a:cubicBezTo>
                      <a:pt x="11288" y="6834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1" y="12453"/>
                      <a:pt x="9858" y="12453"/>
                    </a:cubicBezTo>
                    <a:cubicBezTo>
                      <a:pt x="9825" y="12453"/>
                      <a:pt x="9687" y="12580"/>
                      <a:pt x="9558" y="12739"/>
                    </a:cubicBezTo>
                    <a:cubicBezTo>
                      <a:pt x="9429" y="12898"/>
                      <a:pt x="9192" y="13058"/>
                      <a:pt x="9030" y="13100"/>
                    </a:cubicBezTo>
                    <a:cubicBezTo>
                      <a:pt x="8869" y="13141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8" y="12986"/>
                      <a:pt x="7169" y="12206"/>
                    </a:cubicBezTo>
                    <a:cubicBezTo>
                      <a:pt x="7201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4"/>
                      <a:pt x="9030" y="8461"/>
                    </a:cubicBezTo>
                    <a:cubicBezTo>
                      <a:pt x="9091" y="8337"/>
                      <a:pt x="9196" y="8202"/>
                      <a:pt x="9266" y="8156"/>
                    </a:cubicBezTo>
                    <a:cubicBezTo>
                      <a:pt x="9416" y="8058"/>
                      <a:pt x="9731" y="7202"/>
                      <a:pt x="9751" y="6845"/>
                    </a:cubicBezTo>
                    <a:cubicBezTo>
                      <a:pt x="9759" y="6691"/>
                      <a:pt x="9801" y="6581"/>
                      <a:pt x="9858" y="6559"/>
                    </a:cubicBezTo>
                    <a:cubicBezTo>
                      <a:pt x="9909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7" y="11634"/>
                      <a:pt x="6413" y="12035"/>
                    </a:cubicBezTo>
                    <a:cubicBezTo>
                      <a:pt x="6365" y="12812"/>
                      <a:pt x="6385" y="13351"/>
                      <a:pt x="6470" y="13651"/>
                    </a:cubicBezTo>
                    <a:cubicBezTo>
                      <a:pt x="6574" y="14022"/>
                      <a:pt x="6943" y="14359"/>
                      <a:pt x="7383" y="14469"/>
                    </a:cubicBezTo>
                    <a:cubicBezTo>
                      <a:pt x="7636" y="14532"/>
                      <a:pt x="7677" y="14501"/>
                      <a:pt x="7739" y="14298"/>
                    </a:cubicBezTo>
                    <a:cubicBezTo>
                      <a:pt x="7805" y="14082"/>
                      <a:pt x="7830" y="14077"/>
                      <a:pt x="8025" y="14222"/>
                    </a:cubicBezTo>
                    <a:cubicBezTo>
                      <a:pt x="8273" y="14406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10" y="16712"/>
                      <a:pt x="8838" y="16712"/>
                    </a:cubicBezTo>
                    <a:cubicBezTo>
                      <a:pt x="8818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2"/>
                      <a:pt x="8203" y="19203"/>
                    </a:cubicBezTo>
                    <a:cubicBezTo>
                      <a:pt x="8266" y="19473"/>
                      <a:pt x="8408" y="19281"/>
                      <a:pt x="8545" y="18747"/>
                    </a:cubicBezTo>
                    <a:cubicBezTo>
                      <a:pt x="8624" y="18437"/>
                      <a:pt x="8801" y="17872"/>
                      <a:pt x="8938" y="17473"/>
                    </a:cubicBezTo>
                    <a:cubicBezTo>
                      <a:pt x="9074" y="17073"/>
                      <a:pt x="9242" y="16441"/>
                      <a:pt x="9316" y="16066"/>
                    </a:cubicBezTo>
                    <a:cubicBezTo>
                      <a:pt x="9389" y="15690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5"/>
                      <a:pt x="9915" y="14355"/>
                    </a:cubicBezTo>
                    <a:cubicBezTo>
                      <a:pt x="9973" y="14355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7" y="12344"/>
                      <a:pt x="12169" y="12358"/>
                    </a:cubicBezTo>
                    <a:cubicBezTo>
                      <a:pt x="12179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3" y="12469"/>
                      <a:pt x="12490" y="12491"/>
                    </a:cubicBezTo>
                    <a:cubicBezTo>
                      <a:pt x="12531" y="12588"/>
                      <a:pt x="12546" y="12748"/>
                      <a:pt x="12539" y="12967"/>
                    </a:cubicBezTo>
                    <a:cubicBezTo>
                      <a:pt x="12558" y="13227"/>
                      <a:pt x="12580" y="13565"/>
                      <a:pt x="12597" y="13917"/>
                    </a:cubicBezTo>
                    <a:cubicBezTo>
                      <a:pt x="12646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6" y="17913"/>
                      <a:pt x="13460" y="18119"/>
                    </a:cubicBezTo>
                    <a:cubicBezTo>
                      <a:pt x="13668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1"/>
                      <a:pt x="13795" y="17473"/>
                    </a:cubicBezTo>
                    <a:cubicBezTo>
                      <a:pt x="13764" y="17422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2"/>
                      <a:pt x="14351" y="14393"/>
                    </a:cubicBezTo>
                    <a:cubicBezTo>
                      <a:pt x="14335" y="14280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4"/>
                      <a:pt x="14651" y="12834"/>
                    </a:cubicBezTo>
                    <a:cubicBezTo>
                      <a:pt x="14642" y="12763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4" y="11675"/>
                      <a:pt x="15072" y="11484"/>
                    </a:cubicBezTo>
                    <a:cubicBezTo>
                      <a:pt x="15153" y="11065"/>
                      <a:pt x="15294" y="11064"/>
                      <a:pt x="15271" y="11484"/>
                    </a:cubicBezTo>
                    <a:cubicBezTo>
                      <a:pt x="15263" y="11632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1"/>
                      <a:pt x="15357" y="14431"/>
                    </a:cubicBezTo>
                    <a:cubicBezTo>
                      <a:pt x="15383" y="14513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5"/>
                      <a:pt x="16056" y="16180"/>
                    </a:cubicBezTo>
                    <a:cubicBezTo>
                      <a:pt x="16184" y="15955"/>
                      <a:pt x="16264" y="15895"/>
                      <a:pt x="16348" y="15952"/>
                    </a:cubicBezTo>
                    <a:cubicBezTo>
                      <a:pt x="16426" y="16004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5"/>
                      <a:pt x="17825" y="12815"/>
                    </a:cubicBezTo>
                    <a:cubicBezTo>
                      <a:pt x="17923" y="12565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2"/>
                      <a:pt x="18823" y="15838"/>
                    </a:cubicBezTo>
                    <a:cubicBezTo>
                      <a:pt x="18833" y="15850"/>
                      <a:pt x="18847" y="15895"/>
                      <a:pt x="18859" y="15914"/>
                    </a:cubicBezTo>
                    <a:cubicBezTo>
                      <a:pt x="18913" y="15946"/>
                      <a:pt x="18940" y="15993"/>
                      <a:pt x="18952" y="16085"/>
                    </a:cubicBezTo>
                    <a:cubicBezTo>
                      <a:pt x="18984" y="16152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7"/>
                      <a:pt x="20835" y="16142"/>
                    </a:cubicBezTo>
                    <a:cubicBezTo>
                      <a:pt x="20382" y="16128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10"/>
                      <a:pt x="19401" y="11522"/>
                    </a:cubicBezTo>
                    <a:cubicBezTo>
                      <a:pt x="19442" y="11020"/>
                      <a:pt x="19490" y="10476"/>
                      <a:pt x="19565" y="9773"/>
                    </a:cubicBezTo>
                    <a:cubicBezTo>
                      <a:pt x="19619" y="9262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6"/>
                      <a:pt x="18538" y="9792"/>
                    </a:cubicBezTo>
                    <a:cubicBezTo>
                      <a:pt x="18378" y="10094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9"/>
                      <a:pt x="16070" y="9906"/>
                    </a:cubicBezTo>
                    <a:cubicBezTo>
                      <a:pt x="16093" y="8908"/>
                      <a:pt x="16109" y="7007"/>
                      <a:pt x="16113" y="5343"/>
                    </a:cubicBezTo>
                    <a:cubicBezTo>
                      <a:pt x="16113" y="5337"/>
                      <a:pt x="16113" y="5329"/>
                      <a:pt x="16113" y="5324"/>
                    </a:cubicBezTo>
                    <a:cubicBezTo>
                      <a:pt x="16115" y="4552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8"/>
                      <a:pt x="15271" y="5343"/>
                    </a:cubicBezTo>
                    <a:cubicBezTo>
                      <a:pt x="15273" y="5393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9" y="6107"/>
                      <a:pt x="15286" y="6293"/>
                    </a:cubicBezTo>
                    <a:cubicBezTo>
                      <a:pt x="15205" y="6531"/>
                      <a:pt x="15205" y="6554"/>
                      <a:pt x="15300" y="6731"/>
                    </a:cubicBezTo>
                    <a:cubicBezTo>
                      <a:pt x="15420" y="6954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6"/>
                      <a:pt x="14836" y="9982"/>
                    </a:cubicBezTo>
                    <a:cubicBezTo>
                      <a:pt x="14797" y="10067"/>
                      <a:pt x="14708" y="10440"/>
                      <a:pt x="14636" y="10818"/>
                    </a:cubicBezTo>
                    <a:cubicBezTo>
                      <a:pt x="14565" y="11196"/>
                      <a:pt x="14489" y="11503"/>
                      <a:pt x="14465" y="11503"/>
                    </a:cubicBezTo>
                    <a:cubicBezTo>
                      <a:pt x="14441" y="11503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8"/>
                      <a:pt x="14151" y="12815"/>
                    </a:cubicBezTo>
                    <a:cubicBezTo>
                      <a:pt x="14151" y="13026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6"/>
                      <a:pt x="13873" y="14298"/>
                    </a:cubicBezTo>
                    <a:cubicBezTo>
                      <a:pt x="13845" y="14344"/>
                      <a:pt x="13857" y="14421"/>
                      <a:pt x="13902" y="14488"/>
                    </a:cubicBezTo>
                    <a:cubicBezTo>
                      <a:pt x="13941" y="14545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7" y="12888"/>
                      <a:pt x="13296" y="12853"/>
                    </a:cubicBezTo>
                    <a:cubicBezTo>
                      <a:pt x="13244" y="12769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6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1" y="711"/>
                      <a:pt x="4580" y="780"/>
                    </a:cubicBezTo>
                    <a:cubicBezTo>
                      <a:pt x="4550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9" y="1497"/>
                      <a:pt x="3724" y="1863"/>
                    </a:cubicBezTo>
                    <a:cubicBezTo>
                      <a:pt x="3679" y="2219"/>
                      <a:pt x="3681" y="2323"/>
                      <a:pt x="3731" y="2415"/>
                    </a:cubicBezTo>
                    <a:cubicBezTo>
                      <a:pt x="3827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90" y="5157"/>
                      <a:pt x="5657" y="5286"/>
                    </a:cubicBezTo>
                    <a:cubicBezTo>
                      <a:pt x="5623" y="5414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9"/>
                      <a:pt x="4886" y="9601"/>
                      <a:pt x="4886" y="9754"/>
                    </a:cubicBezTo>
                    <a:cubicBezTo>
                      <a:pt x="4886" y="9906"/>
                      <a:pt x="4872" y="10091"/>
                      <a:pt x="4851" y="10153"/>
                    </a:cubicBezTo>
                    <a:cubicBezTo>
                      <a:pt x="4805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4" y="15148"/>
                      <a:pt x="4530" y="14183"/>
                    </a:cubicBezTo>
                    <a:cubicBezTo>
                      <a:pt x="4579" y="13879"/>
                      <a:pt x="4648" y="13632"/>
                      <a:pt x="4686" y="13632"/>
                    </a:cubicBezTo>
                    <a:cubicBezTo>
                      <a:pt x="4725" y="13632"/>
                      <a:pt x="4751" y="13534"/>
                      <a:pt x="4751" y="13404"/>
                    </a:cubicBezTo>
                    <a:cubicBezTo>
                      <a:pt x="4751" y="13276"/>
                      <a:pt x="4789" y="13110"/>
                      <a:pt x="4836" y="13043"/>
                    </a:cubicBezTo>
                    <a:cubicBezTo>
                      <a:pt x="4884" y="12975"/>
                      <a:pt x="4941" y="12809"/>
                      <a:pt x="4958" y="12662"/>
                    </a:cubicBezTo>
                    <a:cubicBezTo>
                      <a:pt x="5039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1" y="4010"/>
                      <a:pt x="6684" y="3746"/>
                    </a:cubicBezTo>
                    <a:cubicBezTo>
                      <a:pt x="6747" y="3481"/>
                      <a:pt x="6826" y="3062"/>
                      <a:pt x="6862" y="2833"/>
                    </a:cubicBezTo>
                    <a:cubicBezTo>
                      <a:pt x="6922" y="2451"/>
                      <a:pt x="6943" y="2415"/>
                      <a:pt x="7162" y="2339"/>
                    </a:cubicBezTo>
                    <a:cubicBezTo>
                      <a:pt x="7292" y="2293"/>
                      <a:pt x="7440" y="2194"/>
                      <a:pt x="7490" y="2110"/>
                    </a:cubicBezTo>
                    <a:cubicBezTo>
                      <a:pt x="7559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50"/>
                      <a:pt x="1962" y="2282"/>
                    </a:cubicBezTo>
                    <a:cubicBezTo>
                      <a:pt x="1856" y="2542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70" y="4297"/>
                      <a:pt x="2012" y="4468"/>
                    </a:cubicBezTo>
                    <a:cubicBezTo>
                      <a:pt x="2279" y="4657"/>
                      <a:pt x="2516" y="4641"/>
                      <a:pt x="2547" y="4430"/>
                    </a:cubicBezTo>
                    <a:cubicBezTo>
                      <a:pt x="2559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3" y="3038"/>
                      <a:pt x="2483" y="2700"/>
                    </a:cubicBezTo>
                    <a:cubicBezTo>
                      <a:pt x="2483" y="2388"/>
                      <a:pt x="2454" y="2192"/>
                      <a:pt x="2383" y="2034"/>
                    </a:cubicBezTo>
                    <a:cubicBezTo>
                      <a:pt x="2329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2"/>
                      <a:pt x="12311" y="6921"/>
                    </a:cubicBezTo>
                    <a:cubicBezTo>
                      <a:pt x="12384" y="6971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6" y="11384"/>
                      <a:pt x="12005" y="11389"/>
                    </a:cubicBezTo>
                    <a:cubicBezTo>
                      <a:pt x="11827" y="11392"/>
                      <a:pt x="11541" y="11460"/>
                      <a:pt x="11370" y="11522"/>
                    </a:cubicBezTo>
                    <a:cubicBezTo>
                      <a:pt x="11198" y="11583"/>
                      <a:pt x="10962" y="11653"/>
                      <a:pt x="10849" y="11693"/>
                    </a:cubicBezTo>
                    <a:cubicBezTo>
                      <a:pt x="10624" y="11772"/>
                      <a:pt x="10514" y="11581"/>
                      <a:pt x="10642" y="11332"/>
                    </a:cubicBezTo>
                    <a:cubicBezTo>
                      <a:pt x="10681" y="11257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60" y="9288"/>
                      <a:pt x="11199" y="9088"/>
                    </a:cubicBezTo>
                    <a:cubicBezTo>
                      <a:pt x="11263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1"/>
                    </a:cubicBezTo>
                    <a:cubicBezTo>
                      <a:pt x="8931" y="7377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3" y="8549"/>
                      <a:pt x="8296" y="8860"/>
                    </a:cubicBezTo>
                    <a:cubicBezTo>
                      <a:pt x="7895" y="9363"/>
                      <a:pt x="7727" y="9457"/>
                      <a:pt x="7654" y="9221"/>
                    </a:cubicBezTo>
                    <a:cubicBezTo>
                      <a:pt x="7595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3" y="6687"/>
                      <a:pt x="1734" y="6711"/>
                    </a:cubicBezTo>
                    <a:cubicBezTo>
                      <a:pt x="1617" y="6752"/>
                      <a:pt x="1350" y="6827"/>
                      <a:pt x="1142" y="6883"/>
                    </a:cubicBezTo>
                    <a:cubicBezTo>
                      <a:pt x="718" y="6995"/>
                      <a:pt x="392" y="7271"/>
                      <a:pt x="279" y="7605"/>
                    </a:cubicBezTo>
                    <a:cubicBezTo>
                      <a:pt x="84" y="8175"/>
                      <a:pt x="466" y="8245"/>
                      <a:pt x="885" y="7719"/>
                    </a:cubicBezTo>
                    <a:cubicBezTo>
                      <a:pt x="1040" y="7524"/>
                      <a:pt x="1225" y="7358"/>
                      <a:pt x="1299" y="7358"/>
                    </a:cubicBezTo>
                    <a:cubicBezTo>
                      <a:pt x="1467" y="7359"/>
                      <a:pt x="1676" y="7806"/>
                      <a:pt x="1691" y="8194"/>
                    </a:cubicBezTo>
                    <a:cubicBezTo>
                      <a:pt x="1697" y="8357"/>
                      <a:pt x="1742" y="8580"/>
                      <a:pt x="1791" y="8689"/>
                    </a:cubicBezTo>
                    <a:cubicBezTo>
                      <a:pt x="1872" y="8869"/>
                      <a:pt x="1876" y="8916"/>
                      <a:pt x="1819" y="9278"/>
                    </a:cubicBezTo>
                    <a:cubicBezTo>
                      <a:pt x="1785" y="9495"/>
                      <a:pt x="1747" y="9845"/>
                      <a:pt x="1741" y="10058"/>
                    </a:cubicBezTo>
                    <a:cubicBezTo>
                      <a:pt x="1734" y="10271"/>
                      <a:pt x="1712" y="10518"/>
                      <a:pt x="1684" y="10609"/>
                    </a:cubicBezTo>
                    <a:cubicBezTo>
                      <a:pt x="1652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1" y="12264"/>
                      <a:pt x="1477" y="12339"/>
                    </a:cubicBezTo>
                    <a:cubicBezTo>
                      <a:pt x="1443" y="12414"/>
                      <a:pt x="1391" y="12769"/>
                      <a:pt x="1363" y="13138"/>
                    </a:cubicBezTo>
                    <a:cubicBezTo>
                      <a:pt x="1334" y="13507"/>
                      <a:pt x="1287" y="13945"/>
                      <a:pt x="1256" y="14107"/>
                    </a:cubicBezTo>
                    <a:cubicBezTo>
                      <a:pt x="1224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5" y="16623"/>
                      <a:pt x="985" y="16883"/>
                    </a:cubicBezTo>
                    <a:cubicBezTo>
                      <a:pt x="1036" y="16979"/>
                      <a:pt x="1081" y="17073"/>
                      <a:pt x="1085" y="17073"/>
                    </a:cubicBezTo>
                    <a:cubicBezTo>
                      <a:pt x="1128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5" y="13861"/>
                      <a:pt x="1848" y="13499"/>
                    </a:cubicBezTo>
                    <a:cubicBezTo>
                      <a:pt x="1808" y="13195"/>
                      <a:pt x="1814" y="13112"/>
                      <a:pt x="1869" y="13005"/>
                    </a:cubicBezTo>
                    <a:cubicBezTo>
                      <a:pt x="1906" y="12932"/>
                      <a:pt x="1951" y="12680"/>
                      <a:pt x="1969" y="12453"/>
                    </a:cubicBezTo>
                    <a:cubicBezTo>
                      <a:pt x="1987" y="12226"/>
                      <a:pt x="2050" y="11702"/>
                      <a:pt x="2112" y="11294"/>
                    </a:cubicBezTo>
                    <a:cubicBezTo>
                      <a:pt x="2189" y="10778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2" y="8575"/>
                      <a:pt x="2433" y="8233"/>
                    </a:cubicBezTo>
                    <a:cubicBezTo>
                      <a:pt x="2483" y="7890"/>
                      <a:pt x="2525" y="7471"/>
                      <a:pt x="2525" y="7320"/>
                    </a:cubicBezTo>
                    <a:cubicBezTo>
                      <a:pt x="2525" y="6987"/>
                      <a:pt x="2350" y="6738"/>
                      <a:pt x="2190" y="6845"/>
                    </a:cubicBezTo>
                    <a:cubicBezTo>
                      <a:pt x="2129" y="6885"/>
                      <a:pt x="2048" y="6849"/>
                      <a:pt x="2012" y="6769"/>
                    </a:cubicBezTo>
                    <a:cubicBezTo>
                      <a:pt x="1990" y="6721"/>
                      <a:pt x="1959" y="6704"/>
                      <a:pt x="1912" y="6692"/>
                    </a:cubicBezTo>
                    <a:close/>
                    <a:moveTo>
                      <a:pt x="778" y="17777"/>
                    </a:moveTo>
                    <a:cubicBezTo>
                      <a:pt x="731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1"/>
                      <a:pt x="585" y="18823"/>
                    </a:cubicBezTo>
                    <a:cubicBezTo>
                      <a:pt x="570" y="19017"/>
                      <a:pt x="883" y="19016"/>
                      <a:pt x="956" y="18823"/>
                    </a:cubicBezTo>
                    <a:cubicBezTo>
                      <a:pt x="1035" y="18612"/>
                      <a:pt x="1026" y="17939"/>
                      <a:pt x="942" y="17853"/>
                    </a:cubicBezTo>
                    <a:cubicBezTo>
                      <a:pt x="889" y="17799"/>
                      <a:pt x="825" y="17769"/>
                      <a:pt x="778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6"/>
                      <a:pt x="20635" y="20192"/>
                    </a:cubicBezTo>
                    <a:cubicBezTo>
                      <a:pt x="20534" y="20141"/>
                      <a:pt x="20401" y="20198"/>
                      <a:pt x="20257" y="20325"/>
                    </a:cubicBezTo>
                    <a:cubicBezTo>
                      <a:pt x="20040" y="20516"/>
                      <a:pt x="19912" y="20475"/>
                      <a:pt x="19964" y="20249"/>
                    </a:cubicBezTo>
                    <a:cubicBezTo>
                      <a:pt x="20006" y="20070"/>
                      <a:pt x="17907" y="20164"/>
                      <a:pt x="17839" y="20344"/>
                    </a:cubicBezTo>
                    <a:cubicBezTo>
                      <a:pt x="17756" y="20563"/>
                      <a:pt x="17272" y="20550"/>
                      <a:pt x="17240" y="20325"/>
                    </a:cubicBezTo>
                    <a:cubicBezTo>
                      <a:pt x="17226" y="20227"/>
                      <a:pt x="17198" y="20175"/>
                      <a:pt x="17176" y="20211"/>
                    </a:cubicBezTo>
                    <a:cubicBezTo>
                      <a:pt x="17154" y="20247"/>
                      <a:pt x="17113" y="20240"/>
                      <a:pt x="17083" y="20192"/>
                    </a:cubicBezTo>
                    <a:cubicBezTo>
                      <a:pt x="17010" y="20071"/>
                      <a:pt x="16686" y="20122"/>
                      <a:pt x="16320" y="20325"/>
                    </a:cubicBezTo>
                    <a:cubicBezTo>
                      <a:pt x="15965" y="20521"/>
                      <a:pt x="15681" y="20549"/>
                      <a:pt x="15642" y="20382"/>
                    </a:cubicBezTo>
                    <a:cubicBezTo>
                      <a:pt x="15624" y="20306"/>
                      <a:pt x="14910" y="20266"/>
                      <a:pt x="13645" y="20268"/>
                    </a:cubicBezTo>
                    <a:cubicBezTo>
                      <a:pt x="11833" y="20269"/>
                      <a:pt x="11649" y="20282"/>
                      <a:pt x="11341" y="20496"/>
                    </a:cubicBezTo>
                    <a:cubicBezTo>
                      <a:pt x="11305" y="20521"/>
                      <a:pt x="11282" y="20532"/>
                      <a:pt x="11248" y="20553"/>
                    </a:cubicBezTo>
                    <a:cubicBezTo>
                      <a:pt x="11217" y="20598"/>
                      <a:pt x="11157" y="20637"/>
                      <a:pt x="11070" y="20667"/>
                    </a:cubicBezTo>
                    <a:cubicBezTo>
                      <a:pt x="11052" y="20675"/>
                      <a:pt x="11037" y="20679"/>
                      <a:pt x="11020" y="20686"/>
                    </a:cubicBezTo>
                    <a:cubicBezTo>
                      <a:pt x="10995" y="20693"/>
                      <a:pt x="10979" y="20698"/>
                      <a:pt x="10949" y="20705"/>
                    </a:cubicBezTo>
                    <a:cubicBezTo>
                      <a:pt x="10944" y="20706"/>
                      <a:pt x="10939" y="20704"/>
                      <a:pt x="10935" y="20705"/>
                    </a:cubicBezTo>
                    <a:cubicBezTo>
                      <a:pt x="10852" y="20723"/>
                      <a:pt x="10780" y="20726"/>
                      <a:pt x="10728" y="20686"/>
                    </a:cubicBezTo>
                    <a:cubicBezTo>
                      <a:pt x="10678" y="20660"/>
                      <a:pt x="10644" y="20623"/>
                      <a:pt x="10642" y="20572"/>
                    </a:cubicBezTo>
                    <a:cubicBezTo>
                      <a:pt x="10631" y="20550"/>
                      <a:pt x="10616" y="20523"/>
                      <a:pt x="10607" y="20496"/>
                    </a:cubicBezTo>
                    <a:cubicBezTo>
                      <a:pt x="10490" y="20153"/>
                      <a:pt x="9891" y="20151"/>
                      <a:pt x="9622" y="20496"/>
                    </a:cubicBezTo>
                    <a:lnTo>
                      <a:pt x="9437" y="20743"/>
                    </a:lnTo>
                    <a:lnTo>
                      <a:pt x="9287" y="20496"/>
                    </a:lnTo>
                    <a:cubicBezTo>
                      <a:pt x="9161" y="20292"/>
                      <a:pt x="9063" y="20268"/>
                      <a:pt x="8652" y="20268"/>
                    </a:cubicBezTo>
                    <a:cubicBezTo>
                      <a:pt x="8280" y="20267"/>
                      <a:pt x="8146" y="20302"/>
                      <a:pt x="8089" y="20439"/>
                    </a:cubicBezTo>
                    <a:cubicBezTo>
                      <a:pt x="8023" y="20596"/>
                      <a:pt x="7997" y="20609"/>
                      <a:pt x="7860" y="20458"/>
                    </a:cubicBezTo>
                    <a:cubicBezTo>
                      <a:pt x="7614" y="20184"/>
                      <a:pt x="6777" y="20086"/>
                      <a:pt x="6541" y="20306"/>
                    </a:cubicBezTo>
                    <a:cubicBezTo>
                      <a:pt x="6393" y="20443"/>
                      <a:pt x="6322" y="20460"/>
                      <a:pt x="6241" y="20363"/>
                    </a:cubicBezTo>
                    <a:cubicBezTo>
                      <a:pt x="6162" y="20267"/>
                      <a:pt x="6069" y="20277"/>
                      <a:pt x="5878" y="20401"/>
                    </a:cubicBezTo>
                    <a:cubicBezTo>
                      <a:pt x="5601" y="20580"/>
                      <a:pt x="5046" y="20586"/>
                      <a:pt x="3816" y="20439"/>
                    </a:cubicBezTo>
                    <a:cubicBezTo>
                      <a:pt x="3412" y="20390"/>
                      <a:pt x="2912" y="20350"/>
                      <a:pt x="2704" y="20363"/>
                    </a:cubicBezTo>
                    <a:cubicBezTo>
                      <a:pt x="2495" y="20376"/>
                      <a:pt x="1799" y="20407"/>
                      <a:pt x="1156" y="20420"/>
                    </a:cubicBezTo>
                    <a:cubicBezTo>
                      <a:pt x="400" y="20435"/>
                      <a:pt x="-9" y="20476"/>
                      <a:pt x="0" y="20553"/>
                    </a:cubicBezTo>
                    <a:cubicBezTo>
                      <a:pt x="16" y="20682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50" y="21465"/>
                      <a:pt x="3674" y="21294"/>
                    </a:cubicBezTo>
                    <a:cubicBezTo>
                      <a:pt x="3809" y="21108"/>
                      <a:pt x="3897" y="21191"/>
                      <a:pt x="3838" y="21446"/>
                    </a:cubicBezTo>
                    <a:cubicBezTo>
                      <a:pt x="3823" y="21508"/>
                      <a:pt x="3897" y="21559"/>
                      <a:pt x="4002" y="21579"/>
                    </a:cubicBezTo>
                    <a:cubicBezTo>
                      <a:pt x="4106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4"/>
                      <a:pt x="21548" y="20458"/>
                    </a:cubicBezTo>
                    <a:cubicBezTo>
                      <a:pt x="21519" y="20223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5" name="Image" descr="Image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" y="469162"/>
                <a:ext cx="1200647" cy="3837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grpSp>
        <p:nvGrpSpPr>
          <p:cNvPr id="53" name="Group 72"/>
          <p:cNvGrpSpPr/>
          <p:nvPr/>
        </p:nvGrpSpPr>
        <p:grpSpPr>
          <a:xfrm>
            <a:off x="18735" y="8730386"/>
            <a:ext cx="12976460" cy="1001705"/>
            <a:chOff x="0" y="0"/>
            <a:chExt cx="12976459" cy="1001703"/>
          </a:xfrm>
        </p:grpSpPr>
        <p:grpSp>
          <p:nvGrpSpPr>
            <p:cNvPr id="49" name="Group 68"/>
            <p:cNvGrpSpPr/>
            <p:nvPr/>
          </p:nvGrpSpPr>
          <p:grpSpPr>
            <a:xfrm>
              <a:off x="-1" y="-1"/>
              <a:ext cx="12976460" cy="1001705"/>
              <a:chOff x="0" y="0"/>
              <a:chExt cx="12976459" cy="1001703"/>
            </a:xfrm>
          </p:grpSpPr>
          <p:sp>
            <p:nvSpPr>
              <p:cNvPr id="44" name="Shape 63"/>
              <p:cNvSpPr/>
              <p:nvPr/>
            </p:nvSpPr>
            <p:spPr>
              <a:xfrm>
                <a:off x="17444" y="-1"/>
                <a:ext cx="12959016" cy="1001705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45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146891"/>
                <a:ext cx="1176395" cy="754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26834" y="305742"/>
                <a:ext cx="1522599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99873" y="305742"/>
                <a:ext cx="1388252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8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238565" y="263146"/>
                <a:ext cx="1000668" cy="521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2" name="Group 71"/>
            <p:cNvGrpSpPr/>
            <p:nvPr/>
          </p:nvGrpSpPr>
          <p:grpSpPr>
            <a:xfrm>
              <a:off x="5495102" y="76655"/>
              <a:ext cx="1200708" cy="852930"/>
              <a:chOff x="0" y="0"/>
              <a:chExt cx="1200707" cy="852929"/>
            </a:xfrm>
          </p:grpSpPr>
          <p:pic>
            <p:nvPicPr>
              <p:cNvPr id="50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69163"/>
                <a:ext cx="1200650" cy="383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80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73" name="Group 92"/>
          <p:cNvGrpSpPr/>
          <p:nvPr/>
        </p:nvGrpSpPr>
        <p:grpSpPr>
          <a:xfrm>
            <a:off x="18735" y="8730386"/>
            <a:ext cx="12976460" cy="1001705"/>
            <a:chOff x="0" y="0"/>
            <a:chExt cx="12976459" cy="1001703"/>
          </a:xfrm>
        </p:grpSpPr>
        <p:grpSp>
          <p:nvGrpSpPr>
            <p:cNvPr id="69" name="Group 88"/>
            <p:cNvGrpSpPr/>
            <p:nvPr/>
          </p:nvGrpSpPr>
          <p:grpSpPr>
            <a:xfrm>
              <a:off x="-1" y="-1"/>
              <a:ext cx="12976460" cy="1001705"/>
              <a:chOff x="0" y="0"/>
              <a:chExt cx="12976459" cy="1001703"/>
            </a:xfrm>
          </p:grpSpPr>
          <p:sp>
            <p:nvSpPr>
              <p:cNvPr id="64" name="Shape 83"/>
              <p:cNvSpPr/>
              <p:nvPr/>
            </p:nvSpPr>
            <p:spPr>
              <a:xfrm>
                <a:off x="17444" y="-1"/>
                <a:ext cx="12959016" cy="1001705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65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146891"/>
                <a:ext cx="1176395" cy="754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26834" y="305742"/>
                <a:ext cx="1522599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99873" y="305742"/>
                <a:ext cx="1388252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238565" y="263146"/>
                <a:ext cx="1000668" cy="521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2" name="Group 91"/>
            <p:cNvGrpSpPr/>
            <p:nvPr/>
          </p:nvGrpSpPr>
          <p:grpSpPr>
            <a:xfrm>
              <a:off x="5495102" y="76655"/>
              <a:ext cx="1200708" cy="852930"/>
              <a:chOff x="0" y="0"/>
              <a:chExt cx="1200707" cy="852929"/>
            </a:xfrm>
          </p:grpSpPr>
          <p:pic>
            <p:nvPicPr>
              <p:cNvPr id="70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69163"/>
                <a:ext cx="1200650" cy="383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74" name="pasted-image.tiff" descr="pasted-image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18183" y="8825358"/>
            <a:ext cx="2263088" cy="81176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12"/>
          <p:cNvGrpSpPr/>
          <p:nvPr/>
        </p:nvGrpSpPr>
        <p:grpSpPr>
          <a:xfrm>
            <a:off x="-124090" y="8724190"/>
            <a:ext cx="13119284" cy="1014096"/>
            <a:chOff x="0" y="-1"/>
            <a:chExt cx="13119282" cy="1014094"/>
          </a:xfrm>
        </p:grpSpPr>
        <p:grpSp>
          <p:nvGrpSpPr>
            <p:cNvPr id="87" name="Group 8"/>
            <p:cNvGrpSpPr/>
            <p:nvPr/>
          </p:nvGrpSpPr>
          <p:grpSpPr>
            <a:xfrm>
              <a:off x="-1" y="-2"/>
              <a:ext cx="13119284" cy="1014096"/>
              <a:chOff x="0" y="-1"/>
              <a:chExt cx="13119282" cy="1014094"/>
            </a:xfrm>
          </p:grpSpPr>
          <p:sp>
            <p:nvSpPr>
              <p:cNvPr id="82" name="Shape 3"/>
              <p:cNvSpPr/>
              <p:nvPr/>
            </p:nvSpPr>
            <p:spPr>
              <a:xfrm>
                <a:off x="0" y="-2"/>
                <a:ext cx="13119284" cy="1014096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83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23639" y="148709"/>
                <a:ext cx="1190943" cy="7636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4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65646" y="309525"/>
                <a:ext cx="1541430" cy="44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5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058139" y="309525"/>
                <a:ext cx="1405422" cy="442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6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514624" y="266402"/>
                <a:ext cx="1013044" cy="528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" name="Group 11"/>
            <p:cNvGrpSpPr/>
            <p:nvPr/>
          </p:nvGrpSpPr>
          <p:grpSpPr>
            <a:xfrm>
              <a:off x="5637927" y="82849"/>
              <a:ext cx="1200708" cy="852931"/>
              <a:chOff x="0" y="0"/>
              <a:chExt cx="1200707" cy="852930"/>
            </a:xfrm>
          </p:grpSpPr>
          <p:pic>
            <p:nvPicPr>
              <p:cNvPr id="88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" y="469163"/>
                <a:ext cx="1200650" cy="3837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19" name="Group 160"/>
          <p:cNvGrpSpPr/>
          <p:nvPr/>
        </p:nvGrpSpPr>
        <p:grpSpPr>
          <a:xfrm>
            <a:off x="18735" y="8730386"/>
            <a:ext cx="12976460" cy="1001705"/>
            <a:chOff x="0" y="0"/>
            <a:chExt cx="12976459" cy="1001703"/>
          </a:xfrm>
        </p:grpSpPr>
        <p:grpSp>
          <p:nvGrpSpPr>
            <p:cNvPr id="115" name="Group 156"/>
            <p:cNvGrpSpPr/>
            <p:nvPr/>
          </p:nvGrpSpPr>
          <p:grpSpPr>
            <a:xfrm>
              <a:off x="-1" y="-1"/>
              <a:ext cx="12976460" cy="1001705"/>
              <a:chOff x="0" y="0"/>
              <a:chExt cx="12976459" cy="1001703"/>
            </a:xfrm>
          </p:grpSpPr>
          <p:sp>
            <p:nvSpPr>
              <p:cNvPr id="110" name="Shape 151"/>
              <p:cNvSpPr/>
              <p:nvPr/>
            </p:nvSpPr>
            <p:spPr>
              <a:xfrm>
                <a:off x="17444" y="-1"/>
                <a:ext cx="12959016" cy="1001705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11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146891"/>
                <a:ext cx="1176395" cy="754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2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26834" y="305742"/>
                <a:ext cx="1522599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3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99873" y="305742"/>
                <a:ext cx="1388252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238565" y="263146"/>
                <a:ext cx="1000668" cy="521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8" name="Group 159"/>
            <p:cNvGrpSpPr/>
            <p:nvPr/>
          </p:nvGrpSpPr>
          <p:grpSpPr>
            <a:xfrm>
              <a:off x="5495102" y="76655"/>
              <a:ext cx="1200708" cy="852930"/>
              <a:chOff x="0" y="0"/>
              <a:chExt cx="1200707" cy="852929"/>
            </a:xfrm>
          </p:grpSpPr>
          <p:pic>
            <p:nvPicPr>
              <p:cNvPr id="116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7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69163"/>
                <a:ext cx="1200650" cy="383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20" name="pasted-image.tiff" descr="pasted-image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18183" y="8825358"/>
            <a:ext cx="2263088" cy="81176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69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9" name="Shape 170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2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0" name="Shape 171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2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grpSp>
        <p:nvGrpSpPr>
          <p:cNvPr id="140" name="Group 181"/>
          <p:cNvGrpSpPr/>
          <p:nvPr/>
        </p:nvGrpSpPr>
        <p:grpSpPr>
          <a:xfrm>
            <a:off x="18735" y="8730386"/>
            <a:ext cx="12976460" cy="1001705"/>
            <a:chOff x="0" y="0"/>
            <a:chExt cx="12976459" cy="1001703"/>
          </a:xfrm>
        </p:grpSpPr>
        <p:grpSp>
          <p:nvGrpSpPr>
            <p:cNvPr id="136" name="Group 177"/>
            <p:cNvGrpSpPr/>
            <p:nvPr/>
          </p:nvGrpSpPr>
          <p:grpSpPr>
            <a:xfrm>
              <a:off x="-1" y="-1"/>
              <a:ext cx="12976460" cy="1001705"/>
              <a:chOff x="0" y="0"/>
              <a:chExt cx="12976459" cy="1001703"/>
            </a:xfrm>
          </p:grpSpPr>
          <p:sp>
            <p:nvSpPr>
              <p:cNvPr id="131" name="Shape 172"/>
              <p:cNvSpPr/>
              <p:nvPr/>
            </p:nvSpPr>
            <p:spPr>
              <a:xfrm>
                <a:off x="17444" y="-1"/>
                <a:ext cx="12959016" cy="1001705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32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146891"/>
                <a:ext cx="1176395" cy="754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3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26834" y="305742"/>
                <a:ext cx="1522599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4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99873" y="305742"/>
                <a:ext cx="1388252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5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238565" y="263146"/>
                <a:ext cx="1000668" cy="521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9" name="Group 180"/>
            <p:cNvGrpSpPr/>
            <p:nvPr/>
          </p:nvGrpSpPr>
          <p:grpSpPr>
            <a:xfrm>
              <a:off x="5495102" y="76655"/>
              <a:ext cx="1200708" cy="852930"/>
              <a:chOff x="0" y="0"/>
              <a:chExt cx="1200707" cy="852929"/>
            </a:xfrm>
          </p:grpSpPr>
          <p:pic>
            <p:nvPicPr>
              <p:cNvPr id="137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8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69163"/>
                <a:ext cx="1200650" cy="383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SzTx/>
              <a:buNone/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749968" indent="-318168" algn="ctr">
              <a:lnSpc>
                <a:spcPct val="100000"/>
              </a:lnSpc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181768" indent="-318168" algn="ctr">
              <a:lnSpc>
                <a:spcPct val="100000"/>
              </a:lnSpc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613568" indent="-318168" algn="ctr">
              <a:lnSpc>
                <a:spcPct val="100000"/>
              </a:lnSpc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045368" indent="-318168" algn="ctr">
              <a:lnSpc>
                <a:spcPct val="100000"/>
              </a:lnSpc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hape 190"/>
          <p:cNvSpPr>
            <a:spLocks noGrp="1"/>
          </p:cNvSpPr>
          <p:nvPr>
            <p:ph type="body" sz="quarter" idx="13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SzTx/>
              <a:buNone/>
              <a:defRPr sz="380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grpSp>
        <p:nvGrpSpPr>
          <p:cNvPr id="159" name="Group 200"/>
          <p:cNvGrpSpPr/>
          <p:nvPr/>
        </p:nvGrpSpPr>
        <p:grpSpPr>
          <a:xfrm>
            <a:off x="18735" y="8730386"/>
            <a:ext cx="12976460" cy="1001705"/>
            <a:chOff x="0" y="0"/>
            <a:chExt cx="12976459" cy="1001703"/>
          </a:xfrm>
        </p:grpSpPr>
        <p:grpSp>
          <p:nvGrpSpPr>
            <p:cNvPr id="155" name="Group 196"/>
            <p:cNvGrpSpPr/>
            <p:nvPr/>
          </p:nvGrpSpPr>
          <p:grpSpPr>
            <a:xfrm>
              <a:off x="-1" y="-1"/>
              <a:ext cx="12976460" cy="1001705"/>
              <a:chOff x="0" y="0"/>
              <a:chExt cx="12976459" cy="1001703"/>
            </a:xfrm>
          </p:grpSpPr>
          <p:sp>
            <p:nvSpPr>
              <p:cNvPr id="150" name="Shape 191"/>
              <p:cNvSpPr/>
              <p:nvPr/>
            </p:nvSpPr>
            <p:spPr>
              <a:xfrm>
                <a:off x="17444" y="-1"/>
                <a:ext cx="12959016" cy="1001705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51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146891"/>
                <a:ext cx="1176395" cy="754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2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26834" y="305742"/>
                <a:ext cx="1522599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3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99873" y="305742"/>
                <a:ext cx="1388252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4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238565" y="263146"/>
                <a:ext cx="1000668" cy="521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8" name="Group 199"/>
            <p:cNvGrpSpPr/>
            <p:nvPr/>
          </p:nvGrpSpPr>
          <p:grpSpPr>
            <a:xfrm>
              <a:off x="5495102" y="76655"/>
              <a:ext cx="1200708" cy="852930"/>
              <a:chOff x="0" y="0"/>
              <a:chExt cx="1200707" cy="852929"/>
            </a:xfrm>
          </p:grpSpPr>
          <p:pic>
            <p:nvPicPr>
              <p:cNvPr id="156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7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69163"/>
                <a:ext cx="1200650" cy="383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208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grpSp>
        <p:nvGrpSpPr>
          <p:cNvPr id="177" name="Group 218"/>
          <p:cNvGrpSpPr/>
          <p:nvPr/>
        </p:nvGrpSpPr>
        <p:grpSpPr>
          <a:xfrm>
            <a:off x="18735" y="8730386"/>
            <a:ext cx="12976460" cy="1001705"/>
            <a:chOff x="0" y="0"/>
            <a:chExt cx="12976459" cy="1001703"/>
          </a:xfrm>
        </p:grpSpPr>
        <p:grpSp>
          <p:nvGrpSpPr>
            <p:cNvPr id="173" name="Group 214"/>
            <p:cNvGrpSpPr/>
            <p:nvPr/>
          </p:nvGrpSpPr>
          <p:grpSpPr>
            <a:xfrm>
              <a:off x="-1" y="-1"/>
              <a:ext cx="12976460" cy="1001705"/>
              <a:chOff x="0" y="0"/>
              <a:chExt cx="12976459" cy="1001703"/>
            </a:xfrm>
          </p:grpSpPr>
          <p:sp>
            <p:nvSpPr>
              <p:cNvPr id="168" name="Shape 209"/>
              <p:cNvSpPr/>
              <p:nvPr/>
            </p:nvSpPr>
            <p:spPr>
              <a:xfrm>
                <a:off x="17444" y="-1"/>
                <a:ext cx="12959016" cy="1001705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69" name="pasted-image.tiff" descr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146891"/>
                <a:ext cx="1176395" cy="754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0" name="pasted-image.tiff" descr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26834" y="305742"/>
                <a:ext cx="1522599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1" name="pasted-image.tiff" descr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99873" y="305742"/>
                <a:ext cx="1388252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2" name="pasted-image.tiff" descr="pasted-image.tif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238565" y="263146"/>
                <a:ext cx="1000668" cy="521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6" name="Group 217"/>
            <p:cNvGrpSpPr/>
            <p:nvPr/>
          </p:nvGrpSpPr>
          <p:grpSpPr>
            <a:xfrm>
              <a:off x="5495102" y="76655"/>
              <a:ext cx="1200708" cy="852930"/>
              <a:chOff x="0" y="0"/>
              <a:chExt cx="1200707" cy="852929"/>
            </a:xfrm>
          </p:grpSpPr>
          <p:pic>
            <p:nvPicPr>
              <p:cNvPr id="174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5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69163"/>
                <a:ext cx="1200650" cy="383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tif"/><Relationship Id="rId21" Type="http://schemas.openxmlformats.org/officeDocument/2006/relationships/image" Target="../media/image4.tif"/><Relationship Id="rId22" Type="http://schemas.openxmlformats.org/officeDocument/2006/relationships/image" Target="../media/image5.tif"/><Relationship Id="rId23" Type="http://schemas.openxmlformats.org/officeDocument/2006/relationships/image" Target="../media/image6.jpeg"/><Relationship Id="rId24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9"/>
          <p:cNvSpPr/>
          <p:nvPr/>
        </p:nvSpPr>
        <p:spPr>
          <a:xfrm>
            <a:off x="143932" y="177799"/>
            <a:ext cx="12716937" cy="8404757"/>
          </a:xfrm>
          <a:prstGeom prst="rect">
            <a:avLst/>
          </a:prstGeom>
          <a:gradFill>
            <a:gsLst>
              <a:gs pos="0">
                <a:srgbClr val="FEF7FF"/>
              </a:gs>
              <a:gs pos="100000">
                <a:srgbClr val="F4F7FF">
                  <a:alpha val="56199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4" name="Group 121"/>
          <p:cNvGrpSpPr/>
          <p:nvPr/>
        </p:nvGrpSpPr>
        <p:grpSpPr>
          <a:xfrm>
            <a:off x="-52721" y="8730386"/>
            <a:ext cx="13104868" cy="1033206"/>
            <a:chOff x="-1" y="0"/>
            <a:chExt cx="13104866" cy="1033205"/>
          </a:xfrm>
        </p:grpSpPr>
        <p:grpSp>
          <p:nvGrpSpPr>
            <p:cNvPr id="10" name="Group 117"/>
            <p:cNvGrpSpPr/>
            <p:nvPr/>
          </p:nvGrpSpPr>
          <p:grpSpPr>
            <a:xfrm>
              <a:off x="-2" y="-1"/>
              <a:ext cx="13104868" cy="1033206"/>
              <a:chOff x="0" y="-1"/>
              <a:chExt cx="13104866" cy="1033205"/>
            </a:xfrm>
          </p:grpSpPr>
          <p:sp>
            <p:nvSpPr>
              <p:cNvPr id="5" name="Shape 112"/>
              <p:cNvSpPr/>
              <p:nvPr/>
            </p:nvSpPr>
            <p:spPr>
              <a:xfrm>
                <a:off x="-1" y="-2"/>
                <a:ext cx="13104868" cy="1033207"/>
              </a:xfrm>
              <a:prstGeom prst="rect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6" name="pasted-image.tiff" descr="pasted-image.tiff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71455" y="146891"/>
                <a:ext cx="1176394" cy="7543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" name="pasted-image.tiff" descr="pasted-image.tiff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298289" y="305742"/>
                <a:ext cx="1522599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" name="pasted-image.tiff" descr="pasted-image.tiff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2871328" y="305742"/>
                <a:ext cx="1388253" cy="436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pasted-image.tiff" descr="pasted-image.tiff"/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4310021" y="263146"/>
                <a:ext cx="1000667" cy="521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" name="Group 120"/>
            <p:cNvGrpSpPr/>
            <p:nvPr/>
          </p:nvGrpSpPr>
          <p:grpSpPr>
            <a:xfrm>
              <a:off x="5566557" y="76655"/>
              <a:ext cx="1200709" cy="852930"/>
              <a:chOff x="0" y="0"/>
              <a:chExt cx="1200707" cy="852929"/>
            </a:xfrm>
          </p:grpSpPr>
          <p:pic>
            <p:nvPicPr>
              <p:cNvPr id="11" name="pasted-image-filtered.jpeg" descr="pasted-image-filtered.jpeg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" y="-1"/>
                <a:ext cx="1200694" cy="450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588" extrusionOk="0">
                    <a:moveTo>
                      <a:pt x="13310" y="0"/>
                    </a:moveTo>
                    <a:cubicBezTo>
                      <a:pt x="13257" y="54"/>
                      <a:pt x="13184" y="203"/>
                      <a:pt x="13053" y="532"/>
                    </a:cubicBezTo>
                    <a:cubicBezTo>
                      <a:pt x="12909" y="894"/>
                      <a:pt x="12778" y="1172"/>
                      <a:pt x="12760" y="1141"/>
                    </a:cubicBezTo>
                    <a:cubicBezTo>
                      <a:pt x="12741" y="1110"/>
                      <a:pt x="12725" y="865"/>
                      <a:pt x="12725" y="608"/>
                    </a:cubicBezTo>
                    <a:cubicBezTo>
                      <a:pt x="12725" y="352"/>
                      <a:pt x="12708" y="153"/>
                      <a:pt x="12689" y="152"/>
                    </a:cubicBezTo>
                    <a:cubicBezTo>
                      <a:pt x="12671" y="151"/>
                      <a:pt x="12543" y="295"/>
                      <a:pt x="12404" y="475"/>
                    </a:cubicBezTo>
                    <a:cubicBezTo>
                      <a:pt x="12212" y="722"/>
                      <a:pt x="12149" y="869"/>
                      <a:pt x="12147" y="1065"/>
                    </a:cubicBezTo>
                    <a:cubicBezTo>
                      <a:pt x="12146" y="1207"/>
                      <a:pt x="12165" y="1348"/>
                      <a:pt x="12190" y="1388"/>
                    </a:cubicBezTo>
                    <a:cubicBezTo>
                      <a:pt x="12246" y="1480"/>
                      <a:pt x="12253" y="2723"/>
                      <a:pt x="12197" y="2814"/>
                    </a:cubicBezTo>
                    <a:cubicBezTo>
                      <a:pt x="12174" y="2851"/>
                      <a:pt x="12117" y="3151"/>
                      <a:pt x="12076" y="3479"/>
                    </a:cubicBezTo>
                    <a:cubicBezTo>
                      <a:pt x="12023" y="3898"/>
                      <a:pt x="11971" y="4107"/>
                      <a:pt x="11897" y="4183"/>
                    </a:cubicBezTo>
                    <a:cubicBezTo>
                      <a:pt x="11838" y="4242"/>
                      <a:pt x="11787" y="4347"/>
                      <a:pt x="11783" y="4430"/>
                    </a:cubicBezTo>
                    <a:cubicBezTo>
                      <a:pt x="11780" y="4513"/>
                      <a:pt x="11772" y="4650"/>
                      <a:pt x="11769" y="4734"/>
                    </a:cubicBezTo>
                    <a:cubicBezTo>
                      <a:pt x="11767" y="4818"/>
                      <a:pt x="11746" y="4935"/>
                      <a:pt x="11719" y="4981"/>
                    </a:cubicBezTo>
                    <a:cubicBezTo>
                      <a:pt x="11692" y="5027"/>
                      <a:pt x="11612" y="5285"/>
                      <a:pt x="11541" y="5571"/>
                    </a:cubicBezTo>
                    <a:cubicBezTo>
                      <a:pt x="11470" y="5856"/>
                      <a:pt x="11376" y="6241"/>
                      <a:pt x="11334" y="6407"/>
                    </a:cubicBezTo>
                    <a:cubicBezTo>
                      <a:pt x="11292" y="6573"/>
                      <a:pt x="11266" y="6740"/>
                      <a:pt x="11277" y="6787"/>
                    </a:cubicBezTo>
                    <a:cubicBezTo>
                      <a:pt x="11288" y="6833"/>
                      <a:pt x="11252" y="6947"/>
                      <a:pt x="11191" y="7054"/>
                    </a:cubicBezTo>
                    <a:cubicBezTo>
                      <a:pt x="11130" y="7160"/>
                      <a:pt x="11077" y="7347"/>
                      <a:pt x="11077" y="7472"/>
                    </a:cubicBezTo>
                    <a:cubicBezTo>
                      <a:pt x="11077" y="7597"/>
                      <a:pt x="11058" y="7738"/>
                      <a:pt x="11034" y="7776"/>
                    </a:cubicBezTo>
                    <a:cubicBezTo>
                      <a:pt x="10948" y="7918"/>
                      <a:pt x="10716" y="8938"/>
                      <a:pt x="10728" y="9126"/>
                    </a:cubicBezTo>
                    <a:cubicBezTo>
                      <a:pt x="10735" y="9236"/>
                      <a:pt x="10698" y="9364"/>
                      <a:pt x="10642" y="9430"/>
                    </a:cubicBezTo>
                    <a:cubicBezTo>
                      <a:pt x="10587" y="9495"/>
                      <a:pt x="10542" y="9591"/>
                      <a:pt x="10542" y="9639"/>
                    </a:cubicBezTo>
                    <a:cubicBezTo>
                      <a:pt x="10542" y="9688"/>
                      <a:pt x="10463" y="10000"/>
                      <a:pt x="10364" y="10343"/>
                    </a:cubicBezTo>
                    <a:cubicBezTo>
                      <a:pt x="10265" y="10686"/>
                      <a:pt x="10124" y="11305"/>
                      <a:pt x="10050" y="11712"/>
                    </a:cubicBezTo>
                    <a:cubicBezTo>
                      <a:pt x="9976" y="12119"/>
                      <a:pt x="9890" y="12453"/>
                      <a:pt x="9857" y="12453"/>
                    </a:cubicBezTo>
                    <a:cubicBezTo>
                      <a:pt x="9824" y="12453"/>
                      <a:pt x="9687" y="12579"/>
                      <a:pt x="9558" y="12738"/>
                    </a:cubicBezTo>
                    <a:cubicBezTo>
                      <a:pt x="9429" y="12897"/>
                      <a:pt x="9192" y="13057"/>
                      <a:pt x="9030" y="13099"/>
                    </a:cubicBezTo>
                    <a:cubicBezTo>
                      <a:pt x="8869" y="13140"/>
                      <a:pt x="8667" y="13244"/>
                      <a:pt x="8581" y="13328"/>
                    </a:cubicBezTo>
                    <a:cubicBezTo>
                      <a:pt x="8483" y="13424"/>
                      <a:pt x="8234" y="13471"/>
                      <a:pt x="7910" y="13461"/>
                    </a:cubicBezTo>
                    <a:cubicBezTo>
                      <a:pt x="7492" y="13449"/>
                      <a:pt x="7370" y="13409"/>
                      <a:pt x="7268" y="13233"/>
                    </a:cubicBezTo>
                    <a:cubicBezTo>
                      <a:pt x="7148" y="13022"/>
                      <a:pt x="7147" y="12986"/>
                      <a:pt x="7168" y="12206"/>
                    </a:cubicBezTo>
                    <a:cubicBezTo>
                      <a:pt x="7200" y="11000"/>
                      <a:pt x="7393" y="10447"/>
                      <a:pt x="7782" y="10438"/>
                    </a:cubicBezTo>
                    <a:cubicBezTo>
                      <a:pt x="7959" y="10434"/>
                      <a:pt x="8041" y="10340"/>
                      <a:pt x="8452" y="9563"/>
                    </a:cubicBezTo>
                    <a:cubicBezTo>
                      <a:pt x="8710" y="9079"/>
                      <a:pt x="8969" y="8583"/>
                      <a:pt x="9030" y="8460"/>
                    </a:cubicBezTo>
                    <a:cubicBezTo>
                      <a:pt x="9091" y="8336"/>
                      <a:pt x="9195" y="8202"/>
                      <a:pt x="9265" y="8156"/>
                    </a:cubicBezTo>
                    <a:cubicBezTo>
                      <a:pt x="9415" y="8058"/>
                      <a:pt x="9730" y="7201"/>
                      <a:pt x="9750" y="6844"/>
                    </a:cubicBezTo>
                    <a:cubicBezTo>
                      <a:pt x="9758" y="6690"/>
                      <a:pt x="9800" y="6581"/>
                      <a:pt x="9857" y="6559"/>
                    </a:cubicBezTo>
                    <a:cubicBezTo>
                      <a:pt x="9908" y="6540"/>
                      <a:pt x="9978" y="6388"/>
                      <a:pt x="10007" y="6217"/>
                    </a:cubicBezTo>
                    <a:cubicBezTo>
                      <a:pt x="10052" y="5954"/>
                      <a:pt x="10043" y="5866"/>
                      <a:pt x="9972" y="5609"/>
                    </a:cubicBezTo>
                    <a:cubicBezTo>
                      <a:pt x="9890" y="5314"/>
                      <a:pt x="9790" y="5154"/>
                      <a:pt x="9394" y="4677"/>
                    </a:cubicBezTo>
                    <a:cubicBezTo>
                      <a:pt x="9211" y="4457"/>
                      <a:pt x="9203" y="4445"/>
                      <a:pt x="8973" y="4658"/>
                    </a:cubicBezTo>
                    <a:cubicBezTo>
                      <a:pt x="8330" y="5252"/>
                      <a:pt x="8109" y="5636"/>
                      <a:pt x="7532" y="7111"/>
                    </a:cubicBezTo>
                    <a:cubicBezTo>
                      <a:pt x="7236" y="7870"/>
                      <a:pt x="6965" y="8621"/>
                      <a:pt x="6933" y="8784"/>
                    </a:cubicBezTo>
                    <a:cubicBezTo>
                      <a:pt x="6902" y="8947"/>
                      <a:pt x="6818" y="9269"/>
                      <a:pt x="6748" y="9506"/>
                    </a:cubicBezTo>
                    <a:cubicBezTo>
                      <a:pt x="6678" y="9743"/>
                      <a:pt x="6619" y="10072"/>
                      <a:pt x="6619" y="10229"/>
                    </a:cubicBezTo>
                    <a:cubicBezTo>
                      <a:pt x="6619" y="10385"/>
                      <a:pt x="6604" y="10566"/>
                      <a:pt x="6584" y="10628"/>
                    </a:cubicBezTo>
                    <a:cubicBezTo>
                      <a:pt x="6545" y="10747"/>
                      <a:pt x="6436" y="11634"/>
                      <a:pt x="6412" y="12035"/>
                    </a:cubicBezTo>
                    <a:cubicBezTo>
                      <a:pt x="6364" y="12812"/>
                      <a:pt x="6384" y="13351"/>
                      <a:pt x="6469" y="13651"/>
                    </a:cubicBezTo>
                    <a:cubicBezTo>
                      <a:pt x="6573" y="14022"/>
                      <a:pt x="6942" y="14358"/>
                      <a:pt x="7382" y="14468"/>
                    </a:cubicBezTo>
                    <a:cubicBezTo>
                      <a:pt x="7635" y="14531"/>
                      <a:pt x="7677" y="14500"/>
                      <a:pt x="7739" y="14297"/>
                    </a:cubicBezTo>
                    <a:cubicBezTo>
                      <a:pt x="7805" y="14081"/>
                      <a:pt x="7829" y="14076"/>
                      <a:pt x="8024" y="14221"/>
                    </a:cubicBezTo>
                    <a:cubicBezTo>
                      <a:pt x="8272" y="14405"/>
                      <a:pt x="8643" y="14238"/>
                      <a:pt x="8823" y="13860"/>
                    </a:cubicBezTo>
                    <a:cubicBezTo>
                      <a:pt x="8891" y="13719"/>
                      <a:pt x="8999" y="13632"/>
                      <a:pt x="9109" y="13632"/>
                    </a:cubicBezTo>
                    <a:cubicBezTo>
                      <a:pt x="9207" y="13632"/>
                      <a:pt x="9341" y="13586"/>
                      <a:pt x="9408" y="13518"/>
                    </a:cubicBezTo>
                    <a:cubicBezTo>
                      <a:pt x="9602" y="13322"/>
                      <a:pt x="9653" y="13571"/>
                      <a:pt x="9501" y="13993"/>
                    </a:cubicBezTo>
                    <a:cubicBezTo>
                      <a:pt x="9431" y="14187"/>
                      <a:pt x="9331" y="14611"/>
                      <a:pt x="9287" y="14944"/>
                    </a:cubicBezTo>
                    <a:cubicBezTo>
                      <a:pt x="9209" y="15536"/>
                      <a:pt x="8909" y="16712"/>
                      <a:pt x="8837" y="16712"/>
                    </a:cubicBezTo>
                    <a:cubicBezTo>
                      <a:pt x="8817" y="16712"/>
                      <a:pt x="8783" y="16853"/>
                      <a:pt x="8759" y="17016"/>
                    </a:cubicBezTo>
                    <a:cubicBezTo>
                      <a:pt x="8736" y="17180"/>
                      <a:pt x="8607" y="17581"/>
                      <a:pt x="8474" y="17910"/>
                    </a:cubicBezTo>
                    <a:cubicBezTo>
                      <a:pt x="8245" y="18476"/>
                      <a:pt x="8144" y="18951"/>
                      <a:pt x="8203" y="19202"/>
                    </a:cubicBezTo>
                    <a:cubicBezTo>
                      <a:pt x="8266" y="19472"/>
                      <a:pt x="8408" y="19280"/>
                      <a:pt x="8545" y="18746"/>
                    </a:cubicBezTo>
                    <a:cubicBezTo>
                      <a:pt x="8624" y="18436"/>
                      <a:pt x="8800" y="17871"/>
                      <a:pt x="8937" y="17472"/>
                    </a:cubicBezTo>
                    <a:cubicBezTo>
                      <a:pt x="9073" y="17072"/>
                      <a:pt x="9241" y="16440"/>
                      <a:pt x="9315" y="16065"/>
                    </a:cubicBezTo>
                    <a:cubicBezTo>
                      <a:pt x="9388" y="15689"/>
                      <a:pt x="9478" y="15351"/>
                      <a:pt x="9515" y="15324"/>
                    </a:cubicBezTo>
                    <a:cubicBezTo>
                      <a:pt x="9552" y="15297"/>
                      <a:pt x="9641" y="15066"/>
                      <a:pt x="9708" y="14811"/>
                    </a:cubicBezTo>
                    <a:cubicBezTo>
                      <a:pt x="9776" y="14550"/>
                      <a:pt x="9867" y="14354"/>
                      <a:pt x="9915" y="14354"/>
                    </a:cubicBezTo>
                    <a:cubicBezTo>
                      <a:pt x="9973" y="14354"/>
                      <a:pt x="10000" y="14262"/>
                      <a:pt x="10000" y="14069"/>
                    </a:cubicBezTo>
                    <a:cubicBezTo>
                      <a:pt x="10000" y="13193"/>
                      <a:pt x="10404" y="12700"/>
                      <a:pt x="11341" y="12453"/>
                    </a:cubicBezTo>
                    <a:cubicBezTo>
                      <a:pt x="11664" y="12368"/>
                      <a:pt x="11956" y="12344"/>
                      <a:pt x="12168" y="12358"/>
                    </a:cubicBezTo>
                    <a:cubicBezTo>
                      <a:pt x="12178" y="12357"/>
                      <a:pt x="12187" y="12359"/>
                      <a:pt x="12197" y="12358"/>
                    </a:cubicBezTo>
                    <a:cubicBezTo>
                      <a:pt x="12310" y="12352"/>
                      <a:pt x="12392" y="12356"/>
                      <a:pt x="12447" y="12415"/>
                    </a:cubicBezTo>
                    <a:cubicBezTo>
                      <a:pt x="12469" y="12434"/>
                      <a:pt x="12482" y="12469"/>
                      <a:pt x="12489" y="12491"/>
                    </a:cubicBezTo>
                    <a:cubicBezTo>
                      <a:pt x="12530" y="12588"/>
                      <a:pt x="12546" y="12747"/>
                      <a:pt x="12539" y="12966"/>
                    </a:cubicBezTo>
                    <a:cubicBezTo>
                      <a:pt x="12558" y="13226"/>
                      <a:pt x="12579" y="13565"/>
                      <a:pt x="12596" y="13917"/>
                    </a:cubicBezTo>
                    <a:cubicBezTo>
                      <a:pt x="12645" y="14976"/>
                      <a:pt x="12666" y="15221"/>
                      <a:pt x="12739" y="15324"/>
                    </a:cubicBezTo>
                    <a:cubicBezTo>
                      <a:pt x="12823" y="15443"/>
                      <a:pt x="12828" y="15445"/>
                      <a:pt x="12753" y="15590"/>
                    </a:cubicBezTo>
                    <a:cubicBezTo>
                      <a:pt x="12615" y="15859"/>
                      <a:pt x="12697" y="16214"/>
                      <a:pt x="12910" y="16256"/>
                    </a:cubicBezTo>
                    <a:cubicBezTo>
                      <a:pt x="13111" y="16295"/>
                      <a:pt x="13194" y="16566"/>
                      <a:pt x="13039" y="16674"/>
                    </a:cubicBezTo>
                    <a:cubicBezTo>
                      <a:pt x="12962" y="16728"/>
                      <a:pt x="12943" y="16817"/>
                      <a:pt x="12953" y="17111"/>
                    </a:cubicBezTo>
                    <a:cubicBezTo>
                      <a:pt x="12969" y="17565"/>
                      <a:pt x="13145" y="17913"/>
                      <a:pt x="13459" y="18119"/>
                    </a:cubicBezTo>
                    <a:cubicBezTo>
                      <a:pt x="13667" y="18256"/>
                      <a:pt x="13685" y="18248"/>
                      <a:pt x="13759" y="18005"/>
                    </a:cubicBezTo>
                    <a:cubicBezTo>
                      <a:pt x="13850" y="17708"/>
                      <a:pt x="13861" y="17580"/>
                      <a:pt x="13795" y="17472"/>
                    </a:cubicBezTo>
                    <a:cubicBezTo>
                      <a:pt x="13764" y="17421"/>
                      <a:pt x="13772" y="17298"/>
                      <a:pt x="13823" y="17092"/>
                    </a:cubicBezTo>
                    <a:cubicBezTo>
                      <a:pt x="13868" y="16914"/>
                      <a:pt x="13906" y="16537"/>
                      <a:pt x="13909" y="16218"/>
                    </a:cubicBezTo>
                    <a:cubicBezTo>
                      <a:pt x="13914" y="15616"/>
                      <a:pt x="14020" y="15137"/>
                      <a:pt x="14130" y="15248"/>
                    </a:cubicBezTo>
                    <a:cubicBezTo>
                      <a:pt x="14171" y="15290"/>
                      <a:pt x="14194" y="15239"/>
                      <a:pt x="14194" y="15077"/>
                    </a:cubicBezTo>
                    <a:cubicBezTo>
                      <a:pt x="14194" y="14942"/>
                      <a:pt x="14236" y="14769"/>
                      <a:pt x="14287" y="14697"/>
                    </a:cubicBezTo>
                    <a:cubicBezTo>
                      <a:pt x="14343" y="14617"/>
                      <a:pt x="14367" y="14501"/>
                      <a:pt x="14351" y="14392"/>
                    </a:cubicBezTo>
                    <a:cubicBezTo>
                      <a:pt x="14335" y="14279"/>
                      <a:pt x="14356" y="14181"/>
                      <a:pt x="14408" y="14145"/>
                    </a:cubicBezTo>
                    <a:cubicBezTo>
                      <a:pt x="14467" y="14104"/>
                      <a:pt x="14487" y="14023"/>
                      <a:pt x="14472" y="13822"/>
                    </a:cubicBezTo>
                    <a:cubicBezTo>
                      <a:pt x="14459" y="13634"/>
                      <a:pt x="14486" y="13443"/>
                      <a:pt x="14558" y="13252"/>
                    </a:cubicBezTo>
                    <a:cubicBezTo>
                      <a:pt x="14617" y="13095"/>
                      <a:pt x="14660" y="12903"/>
                      <a:pt x="14651" y="12833"/>
                    </a:cubicBezTo>
                    <a:cubicBezTo>
                      <a:pt x="14642" y="12762"/>
                      <a:pt x="14679" y="12639"/>
                      <a:pt x="14729" y="12567"/>
                    </a:cubicBezTo>
                    <a:cubicBezTo>
                      <a:pt x="14780" y="12496"/>
                      <a:pt x="14822" y="12340"/>
                      <a:pt x="14822" y="12206"/>
                    </a:cubicBezTo>
                    <a:cubicBezTo>
                      <a:pt x="14822" y="12061"/>
                      <a:pt x="14853" y="11940"/>
                      <a:pt x="14907" y="11902"/>
                    </a:cubicBezTo>
                    <a:cubicBezTo>
                      <a:pt x="14957" y="11867"/>
                      <a:pt x="15033" y="11674"/>
                      <a:pt x="15071" y="11483"/>
                    </a:cubicBezTo>
                    <a:cubicBezTo>
                      <a:pt x="15152" y="11064"/>
                      <a:pt x="15294" y="11063"/>
                      <a:pt x="15271" y="11483"/>
                    </a:cubicBezTo>
                    <a:cubicBezTo>
                      <a:pt x="15263" y="11631"/>
                      <a:pt x="15276" y="11824"/>
                      <a:pt x="15300" y="11902"/>
                    </a:cubicBezTo>
                    <a:cubicBezTo>
                      <a:pt x="15319" y="11965"/>
                      <a:pt x="15332" y="12129"/>
                      <a:pt x="15343" y="12320"/>
                    </a:cubicBezTo>
                    <a:cubicBezTo>
                      <a:pt x="15348" y="12353"/>
                      <a:pt x="15357" y="12399"/>
                      <a:pt x="15357" y="12434"/>
                    </a:cubicBezTo>
                    <a:cubicBezTo>
                      <a:pt x="15357" y="12439"/>
                      <a:pt x="15350" y="12449"/>
                      <a:pt x="15350" y="12453"/>
                    </a:cubicBezTo>
                    <a:cubicBezTo>
                      <a:pt x="15362" y="12752"/>
                      <a:pt x="15367" y="13054"/>
                      <a:pt x="15343" y="13119"/>
                    </a:cubicBezTo>
                    <a:cubicBezTo>
                      <a:pt x="15293" y="13250"/>
                      <a:pt x="15303" y="13848"/>
                      <a:pt x="15357" y="13936"/>
                    </a:cubicBezTo>
                    <a:cubicBezTo>
                      <a:pt x="15391" y="13992"/>
                      <a:pt x="15390" y="14057"/>
                      <a:pt x="15357" y="14145"/>
                    </a:cubicBezTo>
                    <a:cubicBezTo>
                      <a:pt x="15323" y="14234"/>
                      <a:pt x="15322" y="14320"/>
                      <a:pt x="15357" y="14430"/>
                    </a:cubicBezTo>
                    <a:cubicBezTo>
                      <a:pt x="15383" y="14512"/>
                      <a:pt x="15437" y="14973"/>
                      <a:pt x="15478" y="15457"/>
                    </a:cubicBezTo>
                    <a:cubicBezTo>
                      <a:pt x="15479" y="15465"/>
                      <a:pt x="15478" y="15469"/>
                      <a:pt x="15478" y="15476"/>
                    </a:cubicBezTo>
                    <a:cubicBezTo>
                      <a:pt x="15479" y="15492"/>
                      <a:pt x="15484" y="15486"/>
                      <a:pt x="15485" y="15495"/>
                    </a:cubicBezTo>
                    <a:lnTo>
                      <a:pt x="15557" y="16427"/>
                    </a:lnTo>
                    <a:lnTo>
                      <a:pt x="15606" y="16427"/>
                    </a:lnTo>
                    <a:cubicBezTo>
                      <a:pt x="15659" y="16439"/>
                      <a:pt x="15712" y="16444"/>
                      <a:pt x="15799" y="16446"/>
                    </a:cubicBezTo>
                    <a:cubicBezTo>
                      <a:pt x="15802" y="16446"/>
                      <a:pt x="15803" y="16446"/>
                      <a:pt x="15806" y="16446"/>
                    </a:cubicBezTo>
                    <a:cubicBezTo>
                      <a:pt x="15889" y="16424"/>
                      <a:pt x="15962" y="16344"/>
                      <a:pt x="16056" y="16179"/>
                    </a:cubicBezTo>
                    <a:cubicBezTo>
                      <a:pt x="16184" y="15955"/>
                      <a:pt x="16264" y="15894"/>
                      <a:pt x="16348" y="15951"/>
                    </a:cubicBezTo>
                    <a:cubicBezTo>
                      <a:pt x="16426" y="16003"/>
                      <a:pt x="16543" y="15863"/>
                      <a:pt x="16712" y="15533"/>
                    </a:cubicBezTo>
                    <a:cubicBezTo>
                      <a:pt x="16858" y="15247"/>
                      <a:pt x="17041" y="14822"/>
                      <a:pt x="17283" y="14202"/>
                    </a:cubicBezTo>
                    <a:cubicBezTo>
                      <a:pt x="17485" y="13685"/>
                      <a:pt x="17727" y="13064"/>
                      <a:pt x="17825" y="12814"/>
                    </a:cubicBezTo>
                    <a:cubicBezTo>
                      <a:pt x="17923" y="12564"/>
                      <a:pt x="18089" y="12104"/>
                      <a:pt x="18196" y="11788"/>
                    </a:cubicBezTo>
                    <a:cubicBezTo>
                      <a:pt x="18410" y="11154"/>
                      <a:pt x="18511" y="11001"/>
                      <a:pt x="18595" y="11179"/>
                    </a:cubicBezTo>
                    <a:cubicBezTo>
                      <a:pt x="18669" y="11336"/>
                      <a:pt x="18663" y="12147"/>
                      <a:pt x="18588" y="12548"/>
                    </a:cubicBezTo>
                    <a:cubicBezTo>
                      <a:pt x="18549" y="12753"/>
                      <a:pt x="18528" y="13259"/>
                      <a:pt x="18531" y="13955"/>
                    </a:cubicBezTo>
                    <a:cubicBezTo>
                      <a:pt x="18536" y="15119"/>
                      <a:pt x="18604" y="15541"/>
                      <a:pt x="18823" y="15837"/>
                    </a:cubicBezTo>
                    <a:cubicBezTo>
                      <a:pt x="18833" y="15849"/>
                      <a:pt x="18847" y="15894"/>
                      <a:pt x="18859" y="15913"/>
                    </a:cubicBezTo>
                    <a:cubicBezTo>
                      <a:pt x="18913" y="15945"/>
                      <a:pt x="18940" y="15992"/>
                      <a:pt x="18952" y="16084"/>
                    </a:cubicBezTo>
                    <a:cubicBezTo>
                      <a:pt x="18984" y="16151"/>
                      <a:pt x="19018" y="16207"/>
                      <a:pt x="19044" y="16275"/>
                    </a:cubicBezTo>
                    <a:cubicBezTo>
                      <a:pt x="19173" y="16603"/>
                      <a:pt x="19311" y="16685"/>
                      <a:pt x="19394" y="16465"/>
                    </a:cubicBezTo>
                    <a:cubicBezTo>
                      <a:pt x="19450" y="16316"/>
                      <a:pt x="19544" y="16423"/>
                      <a:pt x="19544" y="16636"/>
                    </a:cubicBezTo>
                    <a:cubicBezTo>
                      <a:pt x="19544" y="16739"/>
                      <a:pt x="19769" y="16784"/>
                      <a:pt x="20378" y="16807"/>
                    </a:cubicBezTo>
                    <a:cubicBezTo>
                      <a:pt x="21335" y="16844"/>
                      <a:pt x="21554" y="16786"/>
                      <a:pt x="21534" y="16503"/>
                    </a:cubicBezTo>
                    <a:cubicBezTo>
                      <a:pt x="21514" y="16230"/>
                      <a:pt x="21365" y="16156"/>
                      <a:pt x="20835" y="16141"/>
                    </a:cubicBezTo>
                    <a:cubicBezTo>
                      <a:pt x="20382" y="16127"/>
                      <a:pt x="20063" y="15977"/>
                      <a:pt x="19822" y="15685"/>
                    </a:cubicBezTo>
                    <a:cubicBezTo>
                      <a:pt x="19749" y="15656"/>
                      <a:pt x="19678" y="15543"/>
                      <a:pt x="19629" y="15400"/>
                    </a:cubicBezTo>
                    <a:cubicBezTo>
                      <a:pt x="19588" y="15320"/>
                      <a:pt x="19545" y="15230"/>
                      <a:pt x="19508" y="15134"/>
                    </a:cubicBezTo>
                    <a:cubicBezTo>
                      <a:pt x="19303" y="14606"/>
                      <a:pt x="19301" y="14573"/>
                      <a:pt x="19301" y="13841"/>
                    </a:cubicBezTo>
                    <a:cubicBezTo>
                      <a:pt x="19301" y="13146"/>
                      <a:pt x="19324" y="12522"/>
                      <a:pt x="19380" y="11769"/>
                    </a:cubicBezTo>
                    <a:cubicBezTo>
                      <a:pt x="19385" y="11683"/>
                      <a:pt x="19393" y="11609"/>
                      <a:pt x="19401" y="11521"/>
                    </a:cubicBezTo>
                    <a:cubicBezTo>
                      <a:pt x="19442" y="11019"/>
                      <a:pt x="19490" y="10475"/>
                      <a:pt x="19565" y="9772"/>
                    </a:cubicBezTo>
                    <a:cubicBezTo>
                      <a:pt x="19619" y="9261"/>
                      <a:pt x="19625" y="9053"/>
                      <a:pt x="19579" y="8651"/>
                    </a:cubicBezTo>
                    <a:cubicBezTo>
                      <a:pt x="19549" y="8383"/>
                      <a:pt x="19501" y="8148"/>
                      <a:pt x="19472" y="8118"/>
                    </a:cubicBezTo>
                    <a:cubicBezTo>
                      <a:pt x="19420" y="8065"/>
                      <a:pt x="19135" y="8499"/>
                      <a:pt x="19002" y="8841"/>
                    </a:cubicBezTo>
                    <a:cubicBezTo>
                      <a:pt x="18963" y="8940"/>
                      <a:pt x="18909" y="9031"/>
                      <a:pt x="18880" y="9031"/>
                    </a:cubicBezTo>
                    <a:cubicBezTo>
                      <a:pt x="18852" y="9031"/>
                      <a:pt x="18830" y="9067"/>
                      <a:pt x="18830" y="9126"/>
                    </a:cubicBezTo>
                    <a:cubicBezTo>
                      <a:pt x="18830" y="9149"/>
                      <a:pt x="18800" y="9215"/>
                      <a:pt x="18766" y="9297"/>
                    </a:cubicBezTo>
                    <a:cubicBezTo>
                      <a:pt x="18748" y="9373"/>
                      <a:pt x="18730" y="9424"/>
                      <a:pt x="18709" y="9430"/>
                    </a:cubicBezTo>
                    <a:cubicBezTo>
                      <a:pt x="18680" y="9494"/>
                      <a:pt x="18646" y="9566"/>
                      <a:pt x="18609" y="9639"/>
                    </a:cubicBezTo>
                    <a:cubicBezTo>
                      <a:pt x="18604" y="9653"/>
                      <a:pt x="18596" y="9682"/>
                      <a:pt x="18588" y="9696"/>
                    </a:cubicBezTo>
                    <a:cubicBezTo>
                      <a:pt x="18570" y="9732"/>
                      <a:pt x="18557" y="9755"/>
                      <a:pt x="18538" y="9791"/>
                    </a:cubicBezTo>
                    <a:cubicBezTo>
                      <a:pt x="18378" y="10093"/>
                      <a:pt x="18213" y="10470"/>
                      <a:pt x="18174" y="10628"/>
                    </a:cubicBezTo>
                    <a:cubicBezTo>
                      <a:pt x="18135" y="10787"/>
                      <a:pt x="18080" y="10913"/>
                      <a:pt x="18046" y="10913"/>
                    </a:cubicBezTo>
                    <a:cubicBezTo>
                      <a:pt x="18011" y="10913"/>
                      <a:pt x="17856" y="11262"/>
                      <a:pt x="17703" y="11693"/>
                    </a:cubicBezTo>
                    <a:cubicBezTo>
                      <a:pt x="17106" y="13376"/>
                      <a:pt x="16427" y="14944"/>
                      <a:pt x="16291" y="14944"/>
                    </a:cubicBezTo>
                    <a:cubicBezTo>
                      <a:pt x="16173" y="14944"/>
                      <a:pt x="16139" y="14698"/>
                      <a:pt x="16070" y="13347"/>
                    </a:cubicBezTo>
                    <a:cubicBezTo>
                      <a:pt x="16049" y="12942"/>
                      <a:pt x="16035" y="12561"/>
                      <a:pt x="16034" y="12073"/>
                    </a:cubicBezTo>
                    <a:cubicBezTo>
                      <a:pt x="16015" y="11768"/>
                      <a:pt x="16014" y="11386"/>
                      <a:pt x="16042" y="11198"/>
                    </a:cubicBezTo>
                    <a:cubicBezTo>
                      <a:pt x="16044" y="11185"/>
                      <a:pt x="16047" y="11073"/>
                      <a:pt x="16049" y="11046"/>
                    </a:cubicBezTo>
                    <a:cubicBezTo>
                      <a:pt x="16054" y="10716"/>
                      <a:pt x="16060" y="10348"/>
                      <a:pt x="16070" y="9905"/>
                    </a:cubicBezTo>
                    <a:cubicBezTo>
                      <a:pt x="16093" y="8907"/>
                      <a:pt x="16109" y="7006"/>
                      <a:pt x="16113" y="5342"/>
                    </a:cubicBezTo>
                    <a:cubicBezTo>
                      <a:pt x="16113" y="5336"/>
                      <a:pt x="16113" y="5328"/>
                      <a:pt x="16113" y="5323"/>
                    </a:cubicBezTo>
                    <a:cubicBezTo>
                      <a:pt x="16115" y="4551"/>
                      <a:pt x="16109" y="3865"/>
                      <a:pt x="16106" y="3308"/>
                    </a:cubicBezTo>
                    <a:lnTo>
                      <a:pt x="16106" y="3156"/>
                    </a:lnTo>
                    <a:cubicBezTo>
                      <a:pt x="16106" y="3150"/>
                      <a:pt x="16106" y="3143"/>
                      <a:pt x="16106" y="3137"/>
                    </a:cubicBezTo>
                    <a:cubicBezTo>
                      <a:pt x="16102" y="2574"/>
                      <a:pt x="16095" y="2217"/>
                      <a:pt x="16084" y="2186"/>
                    </a:cubicBezTo>
                    <a:cubicBezTo>
                      <a:pt x="16058" y="2108"/>
                      <a:pt x="15813" y="2575"/>
                      <a:pt x="15606" y="3099"/>
                    </a:cubicBezTo>
                    <a:cubicBezTo>
                      <a:pt x="15413" y="3589"/>
                      <a:pt x="15400" y="3679"/>
                      <a:pt x="15400" y="4183"/>
                    </a:cubicBezTo>
                    <a:cubicBezTo>
                      <a:pt x="15400" y="4277"/>
                      <a:pt x="15389" y="4350"/>
                      <a:pt x="15385" y="4430"/>
                    </a:cubicBezTo>
                    <a:cubicBezTo>
                      <a:pt x="15392" y="4579"/>
                      <a:pt x="15389" y="4692"/>
                      <a:pt x="15364" y="4772"/>
                    </a:cubicBezTo>
                    <a:cubicBezTo>
                      <a:pt x="15355" y="4821"/>
                      <a:pt x="15340" y="4861"/>
                      <a:pt x="15328" y="4886"/>
                    </a:cubicBezTo>
                    <a:cubicBezTo>
                      <a:pt x="15292" y="4967"/>
                      <a:pt x="15277" y="5147"/>
                      <a:pt x="15271" y="5342"/>
                    </a:cubicBezTo>
                    <a:cubicBezTo>
                      <a:pt x="15273" y="5392"/>
                      <a:pt x="15269" y="5432"/>
                      <a:pt x="15271" y="5495"/>
                    </a:cubicBezTo>
                    <a:cubicBezTo>
                      <a:pt x="15274" y="5570"/>
                      <a:pt x="15278" y="5637"/>
                      <a:pt x="15278" y="5704"/>
                    </a:cubicBezTo>
                    <a:cubicBezTo>
                      <a:pt x="15287" y="5795"/>
                      <a:pt x="15296" y="5864"/>
                      <a:pt x="15314" y="5913"/>
                    </a:cubicBezTo>
                    <a:cubicBezTo>
                      <a:pt x="15354" y="6020"/>
                      <a:pt x="15348" y="6107"/>
                      <a:pt x="15285" y="6293"/>
                    </a:cubicBezTo>
                    <a:cubicBezTo>
                      <a:pt x="15204" y="6531"/>
                      <a:pt x="15205" y="6553"/>
                      <a:pt x="15300" y="6730"/>
                    </a:cubicBezTo>
                    <a:cubicBezTo>
                      <a:pt x="15420" y="6953"/>
                      <a:pt x="15420" y="7143"/>
                      <a:pt x="15307" y="7415"/>
                    </a:cubicBezTo>
                    <a:cubicBezTo>
                      <a:pt x="15259" y="7531"/>
                      <a:pt x="15199" y="7825"/>
                      <a:pt x="15171" y="8061"/>
                    </a:cubicBezTo>
                    <a:cubicBezTo>
                      <a:pt x="15143" y="8298"/>
                      <a:pt x="15073" y="8693"/>
                      <a:pt x="15014" y="8936"/>
                    </a:cubicBezTo>
                    <a:cubicBezTo>
                      <a:pt x="14956" y="9179"/>
                      <a:pt x="14907" y="9478"/>
                      <a:pt x="14907" y="9601"/>
                    </a:cubicBezTo>
                    <a:cubicBezTo>
                      <a:pt x="14907" y="9725"/>
                      <a:pt x="14875" y="9895"/>
                      <a:pt x="14836" y="9981"/>
                    </a:cubicBezTo>
                    <a:cubicBezTo>
                      <a:pt x="14797" y="10066"/>
                      <a:pt x="14708" y="10440"/>
                      <a:pt x="14636" y="10818"/>
                    </a:cubicBezTo>
                    <a:cubicBezTo>
                      <a:pt x="14565" y="11196"/>
                      <a:pt x="14489" y="11502"/>
                      <a:pt x="14465" y="11502"/>
                    </a:cubicBezTo>
                    <a:cubicBezTo>
                      <a:pt x="14441" y="11502"/>
                      <a:pt x="14415" y="11672"/>
                      <a:pt x="14415" y="11864"/>
                    </a:cubicBezTo>
                    <a:cubicBezTo>
                      <a:pt x="14415" y="12125"/>
                      <a:pt x="14387" y="12258"/>
                      <a:pt x="14287" y="12415"/>
                    </a:cubicBezTo>
                    <a:cubicBezTo>
                      <a:pt x="14213" y="12531"/>
                      <a:pt x="14151" y="12707"/>
                      <a:pt x="14151" y="12814"/>
                    </a:cubicBezTo>
                    <a:cubicBezTo>
                      <a:pt x="14151" y="13025"/>
                      <a:pt x="14090" y="13349"/>
                      <a:pt x="14030" y="13556"/>
                    </a:cubicBezTo>
                    <a:cubicBezTo>
                      <a:pt x="14027" y="13649"/>
                      <a:pt x="14010" y="13695"/>
                      <a:pt x="13959" y="13746"/>
                    </a:cubicBezTo>
                    <a:cubicBezTo>
                      <a:pt x="13940" y="13765"/>
                      <a:pt x="13919" y="13773"/>
                      <a:pt x="13902" y="13784"/>
                    </a:cubicBezTo>
                    <a:cubicBezTo>
                      <a:pt x="13887" y="13820"/>
                      <a:pt x="13885" y="13891"/>
                      <a:pt x="13895" y="13993"/>
                    </a:cubicBezTo>
                    <a:cubicBezTo>
                      <a:pt x="13907" y="14123"/>
                      <a:pt x="13899" y="14255"/>
                      <a:pt x="13873" y="14297"/>
                    </a:cubicBezTo>
                    <a:cubicBezTo>
                      <a:pt x="13845" y="14343"/>
                      <a:pt x="13857" y="14420"/>
                      <a:pt x="13902" y="14487"/>
                    </a:cubicBezTo>
                    <a:cubicBezTo>
                      <a:pt x="13941" y="14544"/>
                      <a:pt x="13955" y="14602"/>
                      <a:pt x="13952" y="14659"/>
                    </a:cubicBezTo>
                    <a:cubicBezTo>
                      <a:pt x="13951" y="14676"/>
                      <a:pt x="13949" y="14701"/>
                      <a:pt x="13945" y="14716"/>
                    </a:cubicBezTo>
                    <a:cubicBezTo>
                      <a:pt x="13943" y="14722"/>
                      <a:pt x="13933" y="14730"/>
                      <a:pt x="13930" y="14735"/>
                    </a:cubicBezTo>
                    <a:cubicBezTo>
                      <a:pt x="13909" y="14787"/>
                      <a:pt x="13875" y="14830"/>
                      <a:pt x="13816" y="14830"/>
                    </a:cubicBezTo>
                    <a:cubicBezTo>
                      <a:pt x="13739" y="14830"/>
                      <a:pt x="13700" y="14910"/>
                      <a:pt x="13681" y="15115"/>
                    </a:cubicBezTo>
                    <a:cubicBezTo>
                      <a:pt x="13666" y="15273"/>
                      <a:pt x="13619" y="15483"/>
                      <a:pt x="13574" y="15590"/>
                    </a:cubicBezTo>
                    <a:cubicBezTo>
                      <a:pt x="13498" y="15773"/>
                      <a:pt x="13486" y="15774"/>
                      <a:pt x="13445" y="15571"/>
                    </a:cubicBezTo>
                    <a:cubicBezTo>
                      <a:pt x="13421" y="15452"/>
                      <a:pt x="13385" y="14814"/>
                      <a:pt x="13367" y="14145"/>
                    </a:cubicBezTo>
                    <a:cubicBezTo>
                      <a:pt x="13349" y="13477"/>
                      <a:pt x="13316" y="12887"/>
                      <a:pt x="13295" y="12852"/>
                    </a:cubicBezTo>
                    <a:cubicBezTo>
                      <a:pt x="13243" y="12768"/>
                      <a:pt x="13253" y="12168"/>
                      <a:pt x="13303" y="12054"/>
                    </a:cubicBezTo>
                    <a:cubicBezTo>
                      <a:pt x="13328" y="11968"/>
                      <a:pt x="13331" y="11797"/>
                      <a:pt x="13317" y="11655"/>
                    </a:cubicBezTo>
                    <a:cubicBezTo>
                      <a:pt x="13317" y="11651"/>
                      <a:pt x="13317" y="11640"/>
                      <a:pt x="13317" y="11636"/>
                    </a:cubicBezTo>
                    <a:cubicBezTo>
                      <a:pt x="13303" y="11391"/>
                      <a:pt x="13272" y="11063"/>
                      <a:pt x="13217" y="10723"/>
                    </a:cubicBezTo>
                    <a:cubicBezTo>
                      <a:pt x="13198" y="10603"/>
                      <a:pt x="13181" y="10435"/>
                      <a:pt x="13167" y="10229"/>
                    </a:cubicBezTo>
                    <a:cubicBezTo>
                      <a:pt x="13137" y="10045"/>
                      <a:pt x="13128" y="9556"/>
                      <a:pt x="13131" y="9088"/>
                    </a:cubicBezTo>
                    <a:cubicBezTo>
                      <a:pt x="13124" y="8768"/>
                      <a:pt x="13110" y="8525"/>
                      <a:pt x="13103" y="8061"/>
                    </a:cubicBezTo>
                    <a:cubicBezTo>
                      <a:pt x="13082" y="6648"/>
                      <a:pt x="13051" y="5753"/>
                      <a:pt x="13010" y="5495"/>
                    </a:cubicBezTo>
                    <a:cubicBezTo>
                      <a:pt x="12970" y="5240"/>
                      <a:pt x="12946" y="4645"/>
                      <a:pt x="12946" y="3860"/>
                    </a:cubicBezTo>
                    <a:cubicBezTo>
                      <a:pt x="12946" y="2765"/>
                      <a:pt x="12963" y="2564"/>
                      <a:pt x="13067" y="2015"/>
                    </a:cubicBezTo>
                    <a:cubicBezTo>
                      <a:pt x="13132" y="1676"/>
                      <a:pt x="13254" y="1180"/>
                      <a:pt x="13338" y="932"/>
                    </a:cubicBezTo>
                    <a:cubicBezTo>
                      <a:pt x="13495" y="469"/>
                      <a:pt x="13509" y="200"/>
                      <a:pt x="13395" y="0"/>
                    </a:cubicBezTo>
                    <a:lnTo>
                      <a:pt x="13310" y="0"/>
                    </a:lnTo>
                    <a:close/>
                    <a:moveTo>
                      <a:pt x="4879" y="646"/>
                    </a:moveTo>
                    <a:cubicBezTo>
                      <a:pt x="4676" y="660"/>
                      <a:pt x="4600" y="711"/>
                      <a:pt x="4579" y="780"/>
                    </a:cubicBezTo>
                    <a:cubicBezTo>
                      <a:pt x="4549" y="874"/>
                      <a:pt x="4479" y="920"/>
                      <a:pt x="4408" y="894"/>
                    </a:cubicBezTo>
                    <a:cubicBezTo>
                      <a:pt x="4338" y="867"/>
                      <a:pt x="4174" y="971"/>
                      <a:pt x="4030" y="1141"/>
                    </a:cubicBezTo>
                    <a:cubicBezTo>
                      <a:pt x="3818" y="1391"/>
                      <a:pt x="3768" y="1497"/>
                      <a:pt x="3723" y="1863"/>
                    </a:cubicBezTo>
                    <a:cubicBezTo>
                      <a:pt x="3678" y="2219"/>
                      <a:pt x="3680" y="2323"/>
                      <a:pt x="3730" y="2415"/>
                    </a:cubicBezTo>
                    <a:cubicBezTo>
                      <a:pt x="3826" y="2591"/>
                      <a:pt x="4811" y="2452"/>
                      <a:pt x="4936" y="2243"/>
                    </a:cubicBezTo>
                    <a:cubicBezTo>
                      <a:pt x="4994" y="2147"/>
                      <a:pt x="5142" y="2001"/>
                      <a:pt x="5264" y="1920"/>
                    </a:cubicBezTo>
                    <a:cubicBezTo>
                      <a:pt x="5447" y="1800"/>
                      <a:pt x="5525" y="1803"/>
                      <a:pt x="5706" y="1939"/>
                    </a:cubicBezTo>
                    <a:cubicBezTo>
                      <a:pt x="5898" y="2083"/>
                      <a:pt x="5933" y="2168"/>
                      <a:pt x="5970" y="2510"/>
                    </a:cubicBezTo>
                    <a:cubicBezTo>
                      <a:pt x="6007" y="2847"/>
                      <a:pt x="5999" y="2934"/>
                      <a:pt x="5920" y="3099"/>
                    </a:cubicBezTo>
                    <a:cubicBezTo>
                      <a:pt x="5870" y="3206"/>
                      <a:pt x="5821" y="3461"/>
                      <a:pt x="5806" y="3688"/>
                    </a:cubicBezTo>
                    <a:cubicBezTo>
                      <a:pt x="5791" y="3916"/>
                      <a:pt x="5765" y="4322"/>
                      <a:pt x="5749" y="4582"/>
                    </a:cubicBezTo>
                    <a:cubicBezTo>
                      <a:pt x="5733" y="4842"/>
                      <a:pt x="5689" y="5156"/>
                      <a:pt x="5656" y="5285"/>
                    </a:cubicBezTo>
                    <a:cubicBezTo>
                      <a:pt x="5622" y="5413"/>
                      <a:pt x="5600" y="5604"/>
                      <a:pt x="5599" y="5704"/>
                    </a:cubicBezTo>
                    <a:cubicBezTo>
                      <a:pt x="5599" y="5803"/>
                      <a:pt x="5537" y="6133"/>
                      <a:pt x="5464" y="6426"/>
                    </a:cubicBezTo>
                    <a:cubicBezTo>
                      <a:pt x="5391" y="6719"/>
                      <a:pt x="5329" y="7088"/>
                      <a:pt x="5328" y="7244"/>
                    </a:cubicBezTo>
                    <a:cubicBezTo>
                      <a:pt x="5328" y="7400"/>
                      <a:pt x="5230" y="7958"/>
                      <a:pt x="5107" y="8499"/>
                    </a:cubicBezTo>
                    <a:cubicBezTo>
                      <a:pt x="4985" y="9038"/>
                      <a:pt x="4886" y="9600"/>
                      <a:pt x="4886" y="9753"/>
                    </a:cubicBezTo>
                    <a:cubicBezTo>
                      <a:pt x="4886" y="9905"/>
                      <a:pt x="4871" y="10091"/>
                      <a:pt x="4850" y="10153"/>
                    </a:cubicBezTo>
                    <a:cubicBezTo>
                      <a:pt x="4804" y="10286"/>
                      <a:pt x="4308" y="13244"/>
                      <a:pt x="4308" y="13385"/>
                    </a:cubicBezTo>
                    <a:cubicBezTo>
                      <a:pt x="4308" y="13439"/>
                      <a:pt x="4274" y="13550"/>
                      <a:pt x="4237" y="13632"/>
                    </a:cubicBezTo>
                    <a:cubicBezTo>
                      <a:pt x="4191" y="13735"/>
                      <a:pt x="4176" y="13908"/>
                      <a:pt x="4194" y="14164"/>
                    </a:cubicBezTo>
                    <a:cubicBezTo>
                      <a:pt x="4214" y="14449"/>
                      <a:pt x="4201" y="14584"/>
                      <a:pt x="4130" y="14754"/>
                    </a:cubicBezTo>
                    <a:cubicBezTo>
                      <a:pt x="4039" y="14973"/>
                      <a:pt x="4008" y="15304"/>
                      <a:pt x="4066" y="15457"/>
                    </a:cubicBezTo>
                    <a:cubicBezTo>
                      <a:pt x="4164" y="15717"/>
                      <a:pt x="4373" y="15148"/>
                      <a:pt x="4529" y="14183"/>
                    </a:cubicBezTo>
                    <a:cubicBezTo>
                      <a:pt x="4578" y="13879"/>
                      <a:pt x="4648" y="13632"/>
                      <a:pt x="4686" y="13632"/>
                    </a:cubicBezTo>
                    <a:cubicBezTo>
                      <a:pt x="4725" y="13632"/>
                      <a:pt x="4750" y="13534"/>
                      <a:pt x="4750" y="13404"/>
                    </a:cubicBezTo>
                    <a:cubicBezTo>
                      <a:pt x="4750" y="13276"/>
                      <a:pt x="4789" y="13109"/>
                      <a:pt x="4836" y="13042"/>
                    </a:cubicBezTo>
                    <a:cubicBezTo>
                      <a:pt x="4884" y="12974"/>
                      <a:pt x="4940" y="12809"/>
                      <a:pt x="4957" y="12662"/>
                    </a:cubicBezTo>
                    <a:cubicBezTo>
                      <a:pt x="5038" y="11947"/>
                      <a:pt x="5369" y="10113"/>
                      <a:pt x="5621" y="8974"/>
                    </a:cubicBezTo>
                    <a:cubicBezTo>
                      <a:pt x="5751" y="8386"/>
                      <a:pt x="6017" y="7077"/>
                      <a:pt x="6213" y="6065"/>
                    </a:cubicBezTo>
                    <a:cubicBezTo>
                      <a:pt x="6408" y="5053"/>
                      <a:pt x="6620" y="4009"/>
                      <a:pt x="6683" y="3745"/>
                    </a:cubicBezTo>
                    <a:cubicBezTo>
                      <a:pt x="6746" y="3480"/>
                      <a:pt x="6826" y="3062"/>
                      <a:pt x="6862" y="2833"/>
                    </a:cubicBezTo>
                    <a:cubicBezTo>
                      <a:pt x="6922" y="2451"/>
                      <a:pt x="6942" y="2415"/>
                      <a:pt x="7161" y="2339"/>
                    </a:cubicBezTo>
                    <a:cubicBezTo>
                      <a:pt x="7291" y="2293"/>
                      <a:pt x="7439" y="2194"/>
                      <a:pt x="7489" y="2110"/>
                    </a:cubicBezTo>
                    <a:cubicBezTo>
                      <a:pt x="7558" y="1995"/>
                      <a:pt x="7707" y="1965"/>
                      <a:pt x="8096" y="2034"/>
                    </a:cubicBezTo>
                    <a:cubicBezTo>
                      <a:pt x="8385" y="2086"/>
                      <a:pt x="8638" y="2094"/>
                      <a:pt x="8681" y="2034"/>
                    </a:cubicBezTo>
                    <a:cubicBezTo>
                      <a:pt x="8726" y="1970"/>
                      <a:pt x="8806" y="1979"/>
                      <a:pt x="8880" y="2053"/>
                    </a:cubicBezTo>
                    <a:cubicBezTo>
                      <a:pt x="8948" y="2121"/>
                      <a:pt x="9030" y="2147"/>
                      <a:pt x="9066" y="2110"/>
                    </a:cubicBezTo>
                    <a:cubicBezTo>
                      <a:pt x="9102" y="2073"/>
                      <a:pt x="9200" y="2097"/>
                      <a:pt x="9280" y="2167"/>
                    </a:cubicBezTo>
                    <a:cubicBezTo>
                      <a:pt x="9402" y="2274"/>
                      <a:pt x="9451" y="2257"/>
                      <a:pt x="9601" y="2053"/>
                    </a:cubicBezTo>
                    <a:cubicBezTo>
                      <a:pt x="9700" y="1920"/>
                      <a:pt x="9831" y="1806"/>
                      <a:pt x="9893" y="1806"/>
                    </a:cubicBezTo>
                    <a:cubicBezTo>
                      <a:pt x="10021" y="1806"/>
                      <a:pt x="10034" y="1725"/>
                      <a:pt x="9943" y="1407"/>
                    </a:cubicBezTo>
                    <a:cubicBezTo>
                      <a:pt x="9901" y="1260"/>
                      <a:pt x="9842" y="1211"/>
                      <a:pt x="9779" y="1255"/>
                    </a:cubicBezTo>
                    <a:cubicBezTo>
                      <a:pt x="9726" y="1291"/>
                      <a:pt x="9637" y="1264"/>
                      <a:pt x="9572" y="1198"/>
                    </a:cubicBezTo>
                    <a:cubicBezTo>
                      <a:pt x="9300" y="919"/>
                      <a:pt x="8653" y="829"/>
                      <a:pt x="5970" y="684"/>
                    </a:cubicBezTo>
                    <a:cubicBezTo>
                      <a:pt x="5413" y="654"/>
                      <a:pt x="5082" y="633"/>
                      <a:pt x="4879" y="646"/>
                    </a:cubicBezTo>
                    <a:close/>
                    <a:moveTo>
                      <a:pt x="2240" y="1825"/>
                    </a:moveTo>
                    <a:cubicBezTo>
                      <a:pt x="2169" y="1803"/>
                      <a:pt x="2097" y="1949"/>
                      <a:pt x="1962" y="2281"/>
                    </a:cubicBezTo>
                    <a:cubicBezTo>
                      <a:pt x="1856" y="2541"/>
                      <a:pt x="1749" y="2757"/>
                      <a:pt x="1726" y="2757"/>
                    </a:cubicBezTo>
                    <a:cubicBezTo>
                      <a:pt x="1704" y="2757"/>
                      <a:pt x="1676" y="2867"/>
                      <a:pt x="1662" y="3004"/>
                    </a:cubicBezTo>
                    <a:cubicBezTo>
                      <a:pt x="1649" y="3141"/>
                      <a:pt x="1617" y="3218"/>
                      <a:pt x="1591" y="3175"/>
                    </a:cubicBezTo>
                    <a:cubicBezTo>
                      <a:pt x="1563" y="3130"/>
                      <a:pt x="1548" y="3186"/>
                      <a:pt x="1548" y="3327"/>
                    </a:cubicBezTo>
                    <a:cubicBezTo>
                      <a:pt x="1548" y="3741"/>
                      <a:pt x="1769" y="4297"/>
                      <a:pt x="2011" y="4468"/>
                    </a:cubicBezTo>
                    <a:cubicBezTo>
                      <a:pt x="2278" y="4657"/>
                      <a:pt x="2515" y="4641"/>
                      <a:pt x="2546" y="4430"/>
                    </a:cubicBezTo>
                    <a:cubicBezTo>
                      <a:pt x="2558" y="4344"/>
                      <a:pt x="2615" y="4295"/>
                      <a:pt x="2668" y="4316"/>
                    </a:cubicBezTo>
                    <a:cubicBezTo>
                      <a:pt x="2822" y="4375"/>
                      <a:pt x="2810" y="4114"/>
                      <a:pt x="2639" y="3612"/>
                    </a:cubicBezTo>
                    <a:cubicBezTo>
                      <a:pt x="2518" y="3254"/>
                      <a:pt x="2482" y="3038"/>
                      <a:pt x="2482" y="2700"/>
                    </a:cubicBezTo>
                    <a:cubicBezTo>
                      <a:pt x="2482" y="2388"/>
                      <a:pt x="2453" y="2192"/>
                      <a:pt x="2382" y="2034"/>
                    </a:cubicBezTo>
                    <a:cubicBezTo>
                      <a:pt x="2328" y="1915"/>
                      <a:pt x="2283" y="1838"/>
                      <a:pt x="2240" y="1825"/>
                    </a:cubicBezTo>
                    <a:close/>
                    <a:moveTo>
                      <a:pt x="12218" y="5552"/>
                    </a:moveTo>
                    <a:cubicBezTo>
                      <a:pt x="12269" y="5531"/>
                      <a:pt x="12284" y="5758"/>
                      <a:pt x="12261" y="6236"/>
                    </a:cubicBezTo>
                    <a:cubicBezTo>
                      <a:pt x="12236" y="6773"/>
                      <a:pt x="12242" y="6871"/>
                      <a:pt x="12311" y="6920"/>
                    </a:cubicBezTo>
                    <a:cubicBezTo>
                      <a:pt x="12384" y="6970"/>
                      <a:pt x="12391" y="7075"/>
                      <a:pt x="12368" y="8080"/>
                    </a:cubicBezTo>
                    <a:cubicBezTo>
                      <a:pt x="12350" y="8904"/>
                      <a:pt x="12358" y="9292"/>
                      <a:pt x="12404" y="9544"/>
                    </a:cubicBezTo>
                    <a:cubicBezTo>
                      <a:pt x="12438" y="9732"/>
                      <a:pt x="12457" y="10039"/>
                      <a:pt x="12447" y="10229"/>
                    </a:cubicBezTo>
                    <a:cubicBezTo>
                      <a:pt x="12436" y="10418"/>
                      <a:pt x="12448" y="10595"/>
                      <a:pt x="12468" y="10628"/>
                    </a:cubicBezTo>
                    <a:cubicBezTo>
                      <a:pt x="12528" y="10727"/>
                      <a:pt x="12506" y="10908"/>
                      <a:pt x="12411" y="11160"/>
                    </a:cubicBezTo>
                    <a:cubicBezTo>
                      <a:pt x="12339" y="11352"/>
                      <a:pt x="12265" y="11383"/>
                      <a:pt x="12004" y="11388"/>
                    </a:cubicBezTo>
                    <a:cubicBezTo>
                      <a:pt x="11826" y="11391"/>
                      <a:pt x="11541" y="11459"/>
                      <a:pt x="11370" y="11521"/>
                    </a:cubicBezTo>
                    <a:cubicBezTo>
                      <a:pt x="11198" y="11582"/>
                      <a:pt x="10962" y="11653"/>
                      <a:pt x="10849" y="11693"/>
                    </a:cubicBezTo>
                    <a:cubicBezTo>
                      <a:pt x="10624" y="11772"/>
                      <a:pt x="10514" y="11580"/>
                      <a:pt x="10642" y="11331"/>
                    </a:cubicBezTo>
                    <a:cubicBezTo>
                      <a:pt x="10681" y="11256"/>
                      <a:pt x="10773" y="10872"/>
                      <a:pt x="10849" y="10476"/>
                    </a:cubicBezTo>
                    <a:cubicBezTo>
                      <a:pt x="10925" y="10080"/>
                      <a:pt x="11018" y="9686"/>
                      <a:pt x="11056" y="9601"/>
                    </a:cubicBezTo>
                    <a:cubicBezTo>
                      <a:pt x="11094" y="9517"/>
                      <a:pt x="11159" y="9288"/>
                      <a:pt x="11198" y="9088"/>
                    </a:cubicBezTo>
                    <a:cubicBezTo>
                      <a:pt x="11262" y="8759"/>
                      <a:pt x="11801" y="6807"/>
                      <a:pt x="12090" y="5856"/>
                    </a:cubicBezTo>
                    <a:cubicBezTo>
                      <a:pt x="12148" y="5667"/>
                      <a:pt x="12188" y="5564"/>
                      <a:pt x="12218" y="5552"/>
                    </a:cubicBezTo>
                    <a:close/>
                    <a:moveTo>
                      <a:pt x="9130" y="5742"/>
                    </a:moveTo>
                    <a:cubicBezTo>
                      <a:pt x="9179" y="5770"/>
                      <a:pt x="9197" y="5868"/>
                      <a:pt x="9166" y="6027"/>
                    </a:cubicBezTo>
                    <a:cubicBezTo>
                      <a:pt x="9143" y="6142"/>
                      <a:pt x="9073" y="6545"/>
                      <a:pt x="9009" y="6920"/>
                    </a:cubicBezTo>
                    <a:cubicBezTo>
                      <a:pt x="8931" y="7376"/>
                      <a:pt x="8861" y="7645"/>
                      <a:pt x="8788" y="7719"/>
                    </a:cubicBezTo>
                    <a:cubicBezTo>
                      <a:pt x="8724" y="7783"/>
                      <a:pt x="8662" y="7957"/>
                      <a:pt x="8645" y="8137"/>
                    </a:cubicBezTo>
                    <a:cubicBezTo>
                      <a:pt x="8622" y="8382"/>
                      <a:pt x="8542" y="8549"/>
                      <a:pt x="8295" y="8860"/>
                    </a:cubicBezTo>
                    <a:cubicBezTo>
                      <a:pt x="7894" y="9363"/>
                      <a:pt x="7726" y="9457"/>
                      <a:pt x="7653" y="9221"/>
                    </a:cubicBezTo>
                    <a:cubicBezTo>
                      <a:pt x="7594" y="9032"/>
                      <a:pt x="7608" y="8989"/>
                      <a:pt x="7803" y="8727"/>
                    </a:cubicBezTo>
                    <a:cubicBezTo>
                      <a:pt x="7852" y="8661"/>
                      <a:pt x="7942" y="8340"/>
                      <a:pt x="8003" y="8023"/>
                    </a:cubicBezTo>
                    <a:cubicBezTo>
                      <a:pt x="8065" y="7706"/>
                      <a:pt x="8163" y="7365"/>
                      <a:pt x="8224" y="7263"/>
                    </a:cubicBezTo>
                    <a:cubicBezTo>
                      <a:pt x="8285" y="7161"/>
                      <a:pt x="8437" y="6866"/>
                      <a:pt x="8559" y="6597"/>
                    </a:cubicBezTo>
                    <a:cubicBezTo>
                      <a:pt x="8682" y="6329"/>
                      <a:pt x="8846" y="6013"/>
                      <a:pt x="8923" y="5894"/>
                    </a:cubicBezTo>
                    <a:cubicBezTo>
                      <a:pt x="9007" y="5765"/>
                      <a:pt x="9082" y="5714"/>
                      <a:pt x="9130" y="5742"/>
                    </a:cubicBezTo>
                    <a:close/>
                    <a:moveTo>
                      <a:pt x="1912" y="6692"/>
                    </a:moveTo>
                    <a:cubicBezTo>
                      <a:pt x="1865" y="6681"/>
                      <a:pt x="1802" y="6687"/>
                      <a:pt x="1733" y="6711"/>
                    </a:cubicBezTo>
                    <a:cubicBezTo>
                      <a:pt x="1616" y="6752"/>
                      <a:pt x="1349" y="6826"/>
                      <a:pt x="1141" y="6882"/>
                    </a:cubicBezTo>
                    <a:cubicBezTo>
                      <a:pt x="717" y="6994"/>
                      <a:pt x="391" y="7271"/>
                      <a:pt x="278" y="7605"/>
                    </a:cubicBezTo>
                    <a:cubicBezTo>
                      <a:pt x="83" y="8175"/>
                      <a:pt x="465" y="8245"/>
                      <a:pt x="884" y="7719"/>
                    </a:cubicBezTo>
                    <a:cubicBezTo>
                      <a:pt x="1039" y="7524"/>
                      <a:pt x="1224" y="7358"/>
                      <a:pt x="1298" y="7358"/>
                    </a:cubicBezTo>
                    <a:cubicBezTo>
                      <a:pt x="1466" y="7359"/>
                      <a:pt x="1675" y="7806"/>
                      <a:pt x="1690" y="8194"/>
                    </a:cubicBezTo>
                    <a:cubicBezTo>
                      <a:pt x="1696" y="8357"/>
                      <a:pt x="1741" y="8580"/>
                      <a:pt x="1790" y="8689"/>
                    </a:cubicBezTo>
                    <a:cubicBezTo>
                      <a:pt x="1871" y="8869"/>
                      <a:pt x="1876" y="8916"/>
                      <a:pt x="1819" y="9278"/>
                    </a:cubicBezTo>
                    <a:cubicBezTo>
                      <a:pt x="1785" y="9495"/>
                      <a:pt x="1746" y="9845"/>
                      <a:pt x="1740" y="10058"/>
                    </a:cubicBezTo>
                    <a:cubicBezTo>
                      <a:pt x="1733" y="10271"/>
                      <a:pt x="1711" y="10518"/>
                      <a:pt x="1683" y="10609"/>
                    </a:cubicBezTo>
                    <a:cubicBezTo>
                      <a:pt x="1651" y="10711"/>
                      <a:pt x="1637" y="10936"/>
                      <a:pt x="1655" y="11198"/>
                    </a:cubicBezTo>
                    <a:cubicBezTo>
                      <a:pt x="1687" y="11646"/>
                      <a:pt x="1621" y="12045"/>
                      <a:pt x="1534" y="11902"/>
                    </a:cubicBezTo>
                    <a:cubicBezTo>
                      <a:pt x="1505" y="11855"/>
                      <a:pt x="1496" y="11900"/>
                      <a:pt x="1512" y="12016"/>
                    </a:cubicBezTo>
                    <a:cubicBezTo>
                      <a:pt x="1527" y="12120"/>
                      <a:pt x="1510" y="12264"/>
                      <a:pt x="1476" y="12339"/>
                    </a:cubicBezTo>
                    <a:cubicBezTo>
                      <a:pt x="1442" y="12414"/>
                      <a:pt x="1390" y="12769"/>
                      <a:pt x="1362" y="13138"/>
                    </a:cubicBezTo>
                    <a:cubicBezTo>
                      <a:pt x="1333" y="13507"/>
                      <a:pt x="1286" y="13945"/>
                      <a:pt x="1255" y="14107"/>
                    </a:cubicBezTo>
                    <a:cubicBezTo>
                      <a:pt x="1223" y="14270"/>
                      <a:pt x="1164" y="14644"/>
                      <a:pt x="1120" y="14925"/>
                    </a:cubicBezTo>
                    <a:cubicBezTo>
                      <a:pt x="1076" y="15206"/>
                      <a:pt x="994" y="15519"/>
                      <a:pt x="942" y="15628"/>
                    </a:cubicBezTo>
                    <a:cubicBezTo>
                      <a:pt x="818" y="15888"/>
                      <a:pt x="844" y="16623"/>
                      <a:pt x="984" y="16883"/>
                    </a:cubicBezTo>
                    <a:cubicBezTo>
                      <a:pt x="1035" y="16979"/>
                      <a:pt x="1080" y="17073"/>
                      <a:pt x="1084" y="17073"/>
                    </a:cubicBezTo>
                    <a:cubicBezTo>
                      <a:pt x="1127" y="17073"/>
                      <a:pt x="1548" y="14886"/>
                      <a:pt x="1548" y="14659"/>
                    </a:cubicBezTo>
                    <a:cubicBezTo>
                      <a:pt x="1548" y="14420"/>
                      <a:pt x="1583" y="14293"/>
                      <a:pt x="1719" y="14107"/>
                    </a:cubicBezTo>
                    <a:cubicBezTo>
                      <a:pt x="1890" y="13876"/>
                      <a:pt x="1894" y="13861"/>
                      <a:pt x="1847" y="13499"/>
                    </a:cubicBezTo>
                    <a:cubicBezTo>
                      <a:pt x="1807" y="13195"/>
                      <a:pt x="1814" y="13111"/>
                      <a:pt x="1869" y="13004"/>
                    </a:cubicBezTo>
                    <a:cubicBezTo>
                      <a:pt x="1906" y="12931"/>
                      <a:pt x="1951" y="12680"/>
                      <a:pt x="1969" y="12453"/>
                    </a:cubicBezTo>
                    <a:cubicBezTo>
                      <a:pt x="1987" y="12226"/>
                      <a:pt x="2049" y="11701"/>
                      <a:pt x="2111" y="11293"/>
                    </a:cubicBezTo>
                    <a:cubicBezTo>
                      <a:pt x="2188" y="10777"/>
                      <a:pt x="2217" y="10448"/>
                      <a:pt x="2197" y="10191"/>
                    </a:cubicBezTo>
                    <a:cubicBezTo>
                      <a:pt x="2179" y="9945"/>
                      <a:pt x="2190" y="9746"/>
                      <a:pt x="2233" y="9620"/>
                    </a:cubicBezTo>
                    <a:cubicBezTo>
                      <a:pt x="2268" y="9517"/>
                      <a:pt x="2306" y="9307"/>
                      <a:pt x="2318" y="9145"/>
                    </a:cubicBezTo>
                    <a:cubicBezTo>
                      <a:pt x="2331" y="8983"/>
                      <a:pt x="2381" y="8574"/>
                      <a:pt x="2432" y="8232"/>
                    </a:cubicBezTo>
                    <a:cubicBezTo>
                      <a:pt x="2482" y="7889"/>
                      <a:pt x="2525" y="7471"/>
                      <a:pt x="2525" y="7320"/>
                    </a:cubicBezTo>
                    <a:cubicBezTo>
                      <a:pt x="2525" y="6987"/>
                      <a:pt x="2350" y="6737"/>
                      <a:pt x="2190" y="6844"/>
                    </a:cubicBezTo>
                    <a:cubicBezTo>
                      <a:pt x="2129" y="6884"/>
                      <a:pt x="2047" y="6848"/>
                      <a:pt x="2011" y="6768"/>
                    </a:cubicBezTo>
                    <a:cubicBezTo>
                      <a:pt x="1989" y="6720"/>
                      <a:pt x="1959" y="6704"/>
                      <a:pt x="1912" y="6692"/>
                    </a:cubicBezTo>
                    <a:close/>
                    <a:moveTo>
                      <a:pt x="777" y="17777"/>
                    </a:moveTo>
                    <a:cubicBezTo>
                      <a:pt x="730" y="17784"/>
                      <a:pt x="699" y="17828"/>
                      <a:pt x="699" y="17891"/>
                    </a:cubicBezTo>
                    <a:cubicBezTo>
                      <a:pt x="699" y="17952"/>
                      <a:pt x="678" y="18145"/>
                      <a:pt x="649" y="18328"/>
                    </a:cubicBezTo>
                    <a:cubicBezTo>
                      <a:pt x="621" y="18511"/>
                      <a:pt x="592" y="18740"/>
                      <a:pt x="585" y="18822"/>
                    </a:cubicBezTo>
                    <a:cubicBezTo>
                      <a:pt x="570" y="19016"/>
                      <a:pt x="883" y="19015"/>
                      <a:pt x="956" y="18822"/>
                    </a:cubicBezTo>
                    <a:cubicBezTo>
                      <a:pt x="1035" y="18611"/>
                      <a:pt x="1026" y="17939"/>
                      <a:pt x="942" y="17853"/>
                    </a:cubicBezTo>
                    <a:cubicBezTo>
                      <a:pt x="889" y="17799"/>
                      <a:pt x="824" y="17769"/>
                      <a:pt x="777" y="17777"/>
                    </a:cubicBezTo>
                    <a:close/>
                    <a:moveTo>
                      <a:pt x="21227" y="19887"/>
                    </a:moveTo>
                    <a:cubicBezTo>
                      <a:pt x="21103" y="19906"/>
                      <a:pt x="20967" y="19990"/>
                      <a:pt x="20906" y="20096"/>
                    </a:cubicBezTo>
                    <a:cubicBezTo>
                      <a:pt x="20830" y="20228"/>
                      <a:pt x="20745" y="20245"/>
                      <a:pt x="20635" y="20191"/>
                    </a:cubicBezTo>
                    <a:cubicBezTo>
                      <a:pt x="20534" y="20140"/>
                      <a:pt x="20401" y="20197"/>
                      <a:pt x="20257" y="20324"/>
                    </a:cubicBezTo>
                    <a:cubicBezTo>
                      <a:pt x="20040" y="20515"/>
                      <a:pt x="19913" y="20474"/>
                      <a:pt x="19965" y="20248"/>
                    </a:cubicBezTo>
                    <a:cubicBezTo>
                      <a:pt x="20007" y="20069"/>
                      <a:pt x="17907" y="20163"/>
                      <a:pt x="17839" y="20343"/>
                    </a:cubicBezTo>
                    <a:cubicBezTo>
                      <a:pt x="17756" y="20562"/>
                      <a:pt x="17272" y="20549"/>
                      <a:pt x="17240" y="20324"/>
                    </a:cubicBezTo>
                    <a:cubicBezTo>
                      <a:pt x="17226" y="20226"/>
                      <a:pt x="17198" y="20174"/>
                      <a:pt x="17176" y="20210"/>
                    </a:cubicBezTo>
                    <a:cubicBezTo>
                      <a:pt x="17154" y="20246"/>
                      <a:pt x="17113" y="20239"/>
                      <a:pt x="17083" y="20191"/>
                    </a:cubicBezTo>
                    <a:cubicBezTo>
                      <a:pt x="17010" y="20070"/>
                      <a:pt x="16686" y="20121"/>
                      <a:pt x="16320" y="20324"/>
                    </a:cubicBezTo>
                    <a:cubicBezTo>
                      <a:pt x="15965" y="20520"/>
                      <a:pt x="15681" y="20548"/>
                      <a:pt x="15642" y="20381"/>
                    </a:cubicBezTo>
                    <a:cubicBezTo>
                      <a:pt x="15624" y="20305"/>
                      <a:pt x="14910" y="20265"/>
                      <a:pt x="13645" y="20267"/>
                    </a:cubicBezTo>
                    <a:cubicBezTo>
                      <a:pt x="11833" y="20268"/>
                      <a:pt x="11649" y="20281"/>
                      <a:pt x="11341" y="20495"/>
                    </a:cubicBezTo>
                    <a:cubicBezTo>
                      <a:pt x="11305" y="20520"/>
                      <a:pt x="11282" y="20531"/>
                      <a:pt x="11248" y="20552"/>
                    </a:cubicBezTo>
                    <a:cubicBezTo>
                      <a:pt x="11217" y="20597"/>
                      <a:pt x="11157" y="20636"/>
                      <a:pt x="11070" y="20666"/>
                    </a:cubicBezTo>
                    <a:cubicBezTo>
                      <a:pt x="11052" y="20674"/>
                      <a:pt x="11037" y="20678"/>
                      <a:pt x="11020" y="20685"/>
                    </a:cubicBezTo>
                    <a:cubicBezTo>
                      <a:pt x="10995" y="20692"/>
                      <a:pt x="10979" y="20697"/>
                      <a:pt x="10949" y="20704"/>
                    </a:cubicBezTo>
                    <a:cubicBezTo>
                      <a:pt x="10944" y="20705"/>
                      <a:pt x="10938" y="20703"/>
                      <a:pt x="10934" y="20704"/>
                    </a:cubicBezTo>
                    <a:cubicBezTo>
                      <a:pt x="10851" y="20722"/>
                      <a:pt x="10780" y="20725"/>
                      <a:pt x="10728" y="20685"/>
                    </a:cubicBezTo>
                    <a:cubicBezTo>
                      <a:pt x="10678" y="20659"/>
                      <a:pt x="10644" y="20622"/>
                      <a:pt x="10642" y="20571"/>
                    </a:cubicBezTo>
                    <a:cubicBezTo>
                      <a:pt x="10631" y="20549"/>
                      <a:pt x="10615" y="20522"/>
                      <a:pt x="10606" y="20495"/>
                    </a:cubicBezTo>
                    <a:cubicBezTo>
                      <a:pt x="10489" y="20152"/>
                      <a:pt x="9891" y="20150"/>
                      <a:pt x="9622" y="20495"/>
                    </a:cubicBezTo>
                    <a:lnTo>
                      <a:pt x="9437" y="20742"/>
                    </a:lnTo>
                    <a:lnTo>
                      <a:pt x="9287" y="20495"/>
                    </a:lnTo>
                    <a:cubicBezTo>
                      <a:pt x="9161" y="20291"/>
                      <a:pt x="9063" y="20267"/>
                      <a:pt x="8652" y="20267"/>
                    </a:cubicBezTo>
                    <a:cubicBezTo>
                      <a:pt x="8280" y="20266"/>
                      <a:pt x="8146" y="20301"/>
                      <a:pt x="8089" y="20438"/>
                    </a:cubicBezTo>
                    <a:cubicBezTo>
                      <a:pt x="8023" y="20595"/>
                      <a:pt x="7997" y="20608"/>
                      <a:pt x="7860" y="20457"/>
                    </a:cubicBezTo>
                    <a:cubicBezTo>
                      <a:pt x="7614" y="20183"/>
                      <a:pt x="6777" y="20085"/>
                      <a:pt x="6541" y="20305"/>
                    </a:cubicBezTo>
                    <a:cubicBezTo>
                      <a:pt x="6393" y="20442"/>
                      <a:pt x="6322" y="20459"/>
                      <a:pt x="6241" y="20362"/>
                    </a:cubicBezTo>
                    <a:cubicBezTo>
                      <a:pt x="6162" y="20266"/>
                      <a:pt x="6068" y="20276"/>
                      <a:pt x="5877" y="20400"/>
                    </a:cubicBezTo>
                    <a:cubicBezTo>
                      <a:pt x="5600" y="20579"/>
                      <a:pt x="5046" y="20585"/>
                      <a:pt x="3816" y="20438"/>
                    </a:cubicBezTo>
                    <a:cubicBezTo>
                      <a:pt x="3412" y="20389"/>
                      <a:pt x="2911" y="20349"/>
                      <a:pt x="2703" y="20362"/>
                    </a:cubicBezTo>
                    <a:cubicBezTo>
                      <a:pt x="2494" y="20375"/>
                      <a:pt x="1799" y="20406"/>
                      <a:pt x="1156" y="20419"/>
                    </a:cubicBezTo>
                    <a:cubicBezTo>
                      <a:pt x="399" y="20434"/>
                      <a:pt x="-9" y="20475"/>
                      <a:pt x="0" y="20552"/>
                    </a:cubicBezTo>
                    <a:cubicBezTo>
                      <a:pt x="16" y="20681"/>
                      <a:pt x="465" y="21001"/>
                      <a:pt x="920" y="21199"/>
                    </a:cubicBezTo>
                    <a:cubicBezTo>
                      <a:pt x="1080" y="21268"/>
                      <a:pt x="1731" y="21366"/>
                      <a:pt x="2368" y="21408"/>
                    </a:cubicBezTo>
                    <a:cubicBezTo>
                      <a:pt x="3391" y="21477"/>
                      <a:pt x="3549" y="21465"/>
                      <a:pt x="3673" y="21294"/>
                    </a:cubicBezTo>
                    <a:cubicBezTo>
                      <a:pt x="3808" y="21108"/>
                      <a:pt x="3896" y="21191"/>
                      <a:pt x="3837" y="21446"/>
                    </a:cubicBezTo>
                    <a:cubicBezTo>
                      <a:pt x="3822" y="21508"/>
                      <a:pt x="3896" y="21559"/>
                      <a:pt x="4001" y="21579"/>
                    </a:cubicBezTo>
                    <a:cubicBezTo>
                      <a:pt x="4105" y="21600"/>
                      <a:pt x="4236" y="21585"/>
                      <a:pt x="4287" y="21541"/>
                    </a:cubicBezTo>
                    <a:cubicBezTo>
                      <a:pt x="4338" y="21498"/>
                      <a:pt x="4962" y="21436"/>
                      <a:pt x="5671" y="21389"/>
                    </a:cubicBezTo>
                    <a:cubicBezTo>
                      <a:pt x="6379" y="21343"/>
                      <a:pt x="6996" y="21242"/>
                      <a:pt x="7040" y="21180"/>
                    </a:cubicBezTo>
                    <a:cubicBezTo>
                      <a:pt x="7181" y="20985"/>
                      <a:pt x="7467" y="20967"/>
                      <a:pt x="7661" y="21142"/>
                    </a:cubicBezTo>
                    <a:cubicBezTo>
                      <a:pt x="7922" y="21377"/>
                      <a:pt x="12172" y="21360"/>
                      <a:pt x="12154" y="21123"/>
                    </a:cubicBezTo>
                    <a:cubicBezTo>
                      <a:pt x="12135" y="20870"/>
                      <a:pt x="12257" y="20820"/>
                      <a:pt x="12497" y="21009"/>
                    </a:cubicBezTo>
                    <a:cubicBezTo>
                      <a:pt x="12821" y="21265"/>
                      <a:pt x="13907" y="21307"/>
                      <a:pt x="14080" y="21066"/>
                    </a:cubicBezTo>
                    <a:cubicBezTo>
                      <a:pt x="14179" y="20929"/>
                      <a:pt x="14242" y="20914"/>
                      <a:pt x="14358" y="21009"/>
                    </a:cubicBezTo>
                    <a:cubicBezTo>
                      <a:pt x="14463" y="21094"/>
                      <a:pt x="14872" y="21086"/>
                      <a:pt x="15699" y="20990"/>
                    </a:cubicBezTo>
                    <a:cubicBezTo>
                      <a:pt x="16379" y="20911"/>
                      <a:pt x="17308" y="20889"/>
                      <a:pt x="17860" y="20933"/>
                    </a:cubicBezTo>
                    <a:cubicBezTo>
                      <a:pt x="18588" y="20991"/>
                      <a:pt x="18839" y="20965"/>
                      <a:pt x="18887" y="20857"/>
                    </a:cubicBezTo>
                    <a:cubicBezTo>
                      <a:pt x="18937" y="20748"/>
                      <a:pt x="19081" y="20747"/>
                      <a:pt x="19501" y="20838"/>
                    </a:cubicBezTo>
                    <a:cubicBezTo>
                      <a:pt x="20338" y="21019"/>
                      <a:pt x="21473" y="21106"/>
                      <a:pt x="21541" y="20990"/>
                    </a:cubicBezTo>
                    <a:cubicBezTo>
                      <a:pt x="21590" y="20906"/>
                      <a:pt x="21591" y="20803"/>
                      <a:pt x="21548" y="20457"/>
                    </a:cubicBezTo>
                    <a:cubicBezTo>
                      <a:pt x="21519" y="20222"/>
                      <a:pt x="21473" y="20005"/>
                      <a:pt x="21448" y="19963"/>
                    </a:cubicBezTo>
                    <a:cubicBezTo>
                      <a:pt x="21427" y="19928"/>
                      <a:pt x="21388" y="19896"/>
                      <a:pt x="21341" y="19887"/>
                    </a:cubicBezTo>
                    <a:cubicBezTo>
                      <a:pt x="21306" y="19881"/>
                      <a:pt x="21268" y="19881"/>
                      <a:pt x="21227" y="198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asted-image-filtered.png" descr="pasted-image-filtered.png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69163"/>
                <a:ext cx="1200650" cy="383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584200">
              <a:defRPr sz="1800">
                <a:solidFill>
                  <a:srgbClr val="53535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577296" marR="0" indent="-577296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2000"/>
        <a:buFontTx/>
        <a:buChar char="•"/>
        <a:tabLst/>
        <a:defRPr sz="5100" b="0" i="0" u="none" strike="noStrike" cap="none" spc="0" baseline="0">
          <a:ln>
            <a:noFill/>
          </a:ln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1pPr>
      <a:lvl2pPr marL="1097997" marR="0" indent="-577296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2000"/>
        <a:buFontTx/>
        <a:buChar char="•"/>
        <a:tabLst/>
        <a:defRPr sz="5100" b="0" i="0" u="none" strike="noStrike" cap="none" spc="0" baseline="0">
          <a:ln>
            <a:noFill/>
          </a:ln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2pPr>
      <a:lvl3pPr marL="1618697" marR="0" indent="-577297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2000"/>
        <a:buFontTx/>
        <a:buChar char="•"/>
        <a:tabLst/>
        <a:defRPr sz="5100" b="0" i="0" u="none" strike="noStrike" cap="none" spc="0" baseline="0">
          <a:ln>
            <a:noFill/>
          </a:ln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3pPr>
      <a:lvl4pPr marL="2139396" marR="0" indent="-577296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2000"/>
        <a:buFontTx/>
        <a:buChar char="•"/>
        <a:tabLst/>
        <a:defRPr sz="5100" b="0" i="0" u="none" strike="noStrike" cap="none" spc="0" baseline="0">
          <a:ln>
            <a:noFill/>
          </a:ln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4pPr>
      <a:lvl5pPr marL="2660096" marR="0" indent="-577296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2000"/>
        <a:buFontTx/>
        <a:buChar char="•"/>
        <a:tabLst/>
        <a:defRPr sz="5100" b="0" i="0" u="none" strike="noStrike" cap="none" spc="0" baseline="0">
          <a:ln>
            <a:noFill/>
          </a:ln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5pPr>
      <a:lvl6pPr marL="2738521" marR="0" indent="-579521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2000"/>
        <a:buFontTx/>
        <a:buChar char="•"/>
        <a:tabLst/>
        <a:defRPr sz="5100" b="0" i="0" u="none" strike="noStrike" cap="none" spc="0" baseline="0">
          <a:ln>
            <a:noFill/>
          </a:ln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6pPr>
      <a:lvl7pPr marL="3170321" marR="0" indent="-579521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2000"/>
        <a:buFontTx/>
        <a:buChar char="•"/>
        <a:tabLst/>
        <a:defRPr sz="5100" b="0" i="0" u="none" strike="noStrike" cap="none" spc="0" baseline="0">
          <a:ln>
            <a:noFill/>
          </a:ln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7pPr>
      <a:lvl8pPr marL="3602121" marR="0" indent="-579521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2000"/>
        <a:buFontTx/>
        <a:buChar char="•"/>
        <a:tabLst/>
        <a:defRPr sz="5100" b="0" i="0" u="none" strike="noStrike" cap="none" spc="0" baseline="0">
          <a:ln>
            <a:noFill/>
          </a:ln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8pPr>
      <a:lvl9pPr marL="4033921" marR="0" indent="-579521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2000"/>
        <a:buFontTx/>
        <a:buChar char="•"/>
        <a:tabLst/>
        <a:defRPr sz="5100" b="0" i="0" u="none" strike="noStrike" cap="none" spc="0" baseline="0">
          <a:ln>
            <a:noFill/>
          </a:ln>
          <a:solidFill>
            <a:srgbClr val="535353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f"/><Relationship Id="rId6" Type="http://schemas.openxmlformats.org/officeDocument/2006/relationships/image" Target="../media/image31.tif"/><Relationship Id="rId7" Type="http://schemas.openxmlformats.org/officeDocument/2006/relationships/image" Target="../media/image32.tif"/><Relationship Id="rId8" Type="http://schemas.openxmlformats.org/officeDocument/2006/relationships/image" Target="../media/image33.tiff"/><Relationship Id="rId9" Type="http://schemas.openxmlformats.org/officeDocument/2006/relationships/image" Target="../media/image34.tiff"/><Relationship Id="rId10" Type="http://schemas.openxmlformats.org/officeDocument/2006/relationships/image" Target="../media/image13.tiff"/><Relationship Id="rId11" Type="http://schemas.openxmlformats.org/officeDocument/2006/relationships/image" Target="../media/image14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ti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tiff"/><Relationship Id="rId12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tif"/><Relationship Id="rId3" Type="http://schemas.openxmlformats.org/officeDocument/2006/relationships/image" Target="../media/image36.tif"/><Relationship Id="rId4" Type="http://schemas.openxmlformats.org/officeDocument/2006/relationships/image" Target="../media/image37.tif"/><Relationship Id="rId5" Type="http://schemas.openxmlformats.org/officeDocument/2006/relationships/image" Target="../media/image38.tif"/><Relationship Id="rId6" Type="http://schemas.openxmlformats.org/officeDocument/2006/relationships/image" Target="../media/image39.tif"/><Relationship Id="rId7" Type="http://schemas.openxmlformats.org/officeDocument/2006/relationships/image" Target="../media/image40.tiff"/><Relationship Id="rId8" Type="http://schemas.openxmlformats.org/officeDocument/2006/relationships/image" Target="../media/image41.tif"/><Relationship Id="rId9" Type="http://schemas.openxmlformats.org/officeDocument/2006/relationships/image" Target="../media/image42.tif"/><Relationship Id="rId10" Type="http://schemas.openxmlformats.org/officeDocument/2006/relationships/image" Target="../media/image43.ti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tiff"/><Relationship Id="rId12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14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14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4" Type="http://schemas.openxmlformats.org/officeDocument/2006/relationships/image" Target="../media/image14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14.tiff"/><Relationship Id="rId9" Type="http://schemas.openxmlformats.org/officeDocument/2006/relationships/image" Target="../media/image13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14.tiff"/><Relationship Id="rId9" Type="http://schemas.openxmlformats.org/officeDocument/2006/relationships/image" Target="../media/image13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4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14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77.g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78.gif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tiff"/><Relationship Id="rId3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14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3.tiff"/><Relationship Id="rId6" Type="http://schemas.openxmlformats.org/officeDocument/2006/relationships/image" Target="../media/image18.tiff"/><Relationship Id="rId7" Type="http://schemas.openxmlformats.org/officeDocument/2006/relationships/image" Target="../media/image2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4.tiff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4" Type="http://schemas.openxmlformats.org/officeDocument/2006/relationships/image" Target="../media/image25.png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488"/>
          <p:cNvSpPr txBox="1">
            <a:spLocks noGrp="1"/>
          </p:cNvSpPr>
          <p:nvPr>
            <p:ph type="title"/>
          </p:nvPr>
        </p:nvSpPr>
        <p:spPr>
          <a:xfrm>
            <a:off x="237065" y="43780"/>
            <a:ext cx="12293603" cy="4457941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New computing and service demands for research oriented to innovation</a:t>
            </a:r>
          </a:p>
        </p:txBody>
      </p:sp>
      <p:grpSp>
        <p:nvGrpSpPr>
          <p:cNvPr id="312" name="Group 493"/>
          <p:cNvGrpSpPr/>
          <p:nvPr/>
        </p:nvGrpSpPr>
        <p:grpSpPr>
          <a:xfrm>
            <a:off x="4208055" y="5409801"/>
            <a:ext cx="8390924" cy="1944877"/>
            <a:chOff x="0" y="0"/>
            <a:chExt cx="8390923" cy="1944876"/>
          </a:xfrm>
        </p:grpSpPr>
        <p:sp>
          <p:nvSpPr>
            <p:cNvPr id="308" name="Shape 489"/>
            <p:cNvSpPr/>
            <p:nvPr/>
          </p:nvSpPr>
          <p:spPr>
            <a:xfrm>
              <a:off x="-1" y="-1"/>
              <a:ext cx="8390925" cy="1944878"/>
            </a:xfrm>
            <a:prstGeom prst="rect">
              <a:avLst/>
            </a:prstGeom>
            <a:solidFill>
              <a:srgbClr val="8FD5C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241300" dist="134154" dir="2468233" rotWithShape="0">
                <a:srgbClr val="000000">
                  <a:alpha val="79491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9" name="Shape 490"/>
            <p:cNvSpPr txBox="1"/>
            <p:nvPr/>
          </p:nvSpPr>
          <p:spPr>
            <a:xfrm>
              <a:off x="95982" y="37463"/>
              <a:ext cx="8121255" cy="595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50800" dir="2528232" rotWithShape="0">
                <a:srgbClr val="000000">
                  <a:alpha val="7949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4200">
                <a:defRPr b="1">
                  <a:solidFill>
                    <a:srgbClr val="FFDAA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42 is the answer + Detectors</a:t>
              </a:r>
            </a:p>
          </p:txBody>
        </p:sp>
        <p:sp>
          <p:nvSpPr>
            <p:cNvPr id="310" name="Shape 491"/>
            <p:cNvSpPr txBox="1"/>
            <p:nvPr/>
          </p:nvSpPr>
          <p:spPr>
            <a:xfrm>
              <a:off x="545917" y="586398"/>
              <a:ext cx="7701047" cy="595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@IFIC: </a:t>
              </a:r>
              <a:r>
                <a:rPr sz="2400" b="0"/>
                <a:t>F. Albiol, L. Caballero, A. Corbi, C. Domingo</a:t>
              </a:r>
            </a:p>
          </p:txBody>
        </p:sp>
        <p:sp>
          <p:nvSpPr>
            <p:cNvPr id="311" name="Shape 492"/>
            <p:cNvSpPr txBox="1"/>
            <p:nvPr/>
          </p:nvSpPr>
          <p:spPr>
            <a:xfrm>
              <a:off x="137962" y="1203106"/>
              <a:ext cx="5717031" cy="595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   @UPV: </a:t>
              </a:r>
              <a:r>
                <a:rPr sz="2400" b="0"/>
                <a:t>A. Albiol, A. Albiol, J Rubio</a:t>
              </a:r>
            </a:p>
          </p:txBody>
        </p:sp>
      </p:grpSp>
      <p:sp>
        <p:nvSpPr>
          <p:cNvPr id="313" name="Shape 494"/>
          <p:cNvSpPr txBox="1"/>
          <p:nvPr/>
        </p:nvSpPr>
        <p:spPr>
          <a:xfrm>
            <a:off x="3891348" y="7447687"/>
            <a:ext cx="6398332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@Clinic: </a:t>
            </a:r>
            <a:r>
              <a:rPr sz="2400" b="0"/>
              <a:t>Dr. Celso, Sofía Ferreras</a:t>
            </a:r>
          </a:p>
        </p:txBody>
      </p:sp>
      <p:sp>
        <p:nvSpPr>
          <p:cNvPr id="314" name="Shape 495"/>
          <p:cNvSpPr txBox="1"/>
          <p:nvPr/>
        </p:nvSpPr>
        <p:spPr>
          <a:xfrm>
            <a:off x="2024379" y="4501721"/>
            <a:ext cx="10430641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Support @IFIC: </a:t>
            </a:r>
            <a:r>
              <a:rPr sz="2400" b="0" dirty="0"/>
              <a:t>Direction + (J. Sánchez + IT Crow) </a:t>
            </a:r>
          </a:p>
        </p:txBody>
      </p:sp>
      <p:pic>
        <p:nvPicPr>
          <p:cNvPr id="315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9" name="Group 500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316" name="Shape 497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317" name="pasted-image.tiff" descr="pasted-image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18" name="Shape 499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616"/>
          <p:cNvSpPr txBox="1">
            <a:spLocks noGrp="1"/>
          </p:cNvSpPr>
          <p:nvPr>
            <p:ph type="title"/>
          </p:nvPr>
        </p:nvSpPr>
        <p:spPr>
          <a:xfrm>
            <a:off x="355600" y="25400"/>
            <a:ext cx="12293600" cy="2438400"/>
          </a:xfrm>
          <a:prstGeom prst="rect">
            <a:avLst/>
          </a:prstGeom>
        </p:spPr>
        <p:txBody>
          <a:bodyPr/>
          <a:lstStyle/>
          <a:p>
            <a:r>
              <a:t>MACHINE LEARNING</a:t>
            </a:r>
          </a:p>
        </p:txBody>
      </p:sp>
      <p:sp>
        <p:nvSpPr>
          <p:cNvPr id="427" name="Shape 617"/>
          <p:cNvSpPr txBox="1">
            <a:spLocks noGrp="1"/>
          </p:cNvSpPr>
          <p:nvPr>
            <p:ph type="body" sz="quarter" idx="1"/>
          </p:nvPr>
        </p:nvSpPr>
        <p:spPr>
          <a:xfrm>
            <a:off x="355600" y="2006600"/>
            <a:ext cx="12293600" cy="622300"/>
          </a:xfrm>
          <a:prstGeom prst="rect">
            <a:avLst/>
          </a:prstGeom>
        </p:spPr>
        <p:txBody>
          <a:bodyPr/>
          <a:lstStyle/>
          <a:p>
            <a:pPr marL="415653" indent="-415653" defTabSz="420623">
              <a:lnSpc>
                <a:spcPct val="96000"/>
              </a:lnSpc>
              <a:defRPr sz="3300" b="1"/>
            </a:pPr>
            <a:r>
              <a:t>TAG</a:t>
            </a:r>
            <a:r>
              <a:rPr b="0"/>
              <a:t>: Identify events according to triggers/props</a:t>
            </a:r>
          </a:p>
        </p:txBody>
      </p:sp>
      <p:grpSp>
        <p:nvGrpSpPr>
          <p:cNvPr id="436" name="Group 626"/>
          <p:cNvGrpSpPr/>
          <p:nvPr/>
        </p:nvGrpSpPr>
        <p:grpSpPr>
          <a:xfrm>
            <a:off x="166627" y="3055977"/>
            <a:ext cx="12671780" cy="5394073"/>
            <a:chOff x="0" y="0"/>
            <a:chExt cx="12671778" cy="5394071"/>
          </a:xfrm>
        </p:grpSpPr>
        <p:pic>
          <p:nvPicPr>
            <p:cNvPr id="428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2971802" cy="27432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29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089831" y="304800"/>
              <a:ext cx="3810002" cy="21336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30" name="pasted-image.tiff" descr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098" y="3157796"/>
              <a:ext cx="2895603" cy="19304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31" name="pasted-image.tiff" descr="pasted-image.tif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58169" y="2892169"/>
              <a:ext cx="2473169" cy="2501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32" name="pasted-image.tiff" descr="pasted-image.tif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673"/>
            <a:stretch>
              <a:fillRect/>
            </a:stretch>
          </p:blipFill>
          <p:spPr>
            <a:xfrm>
              <a:off x="9926040" y="236166"/>
              <a:ext cx="2745506" cy="23114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33" name="pasted-image.tiff" descr="pasted-image.tif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346136" y="3076319"/>
              <a:ext cx="2133602" cy="21336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34" name="pasted-image.tiff" descr="pasted-image.tif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28264" y="307578"/>
              <a:ext cx="2369158" cy="212796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35" name="pasted-image.tiff" descr="pasted-image.tif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926040" y="3236656"/>
              <a:ext cx="2745739" cy="181298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437" name="Shape 627"/>
          <p:cNvSpPr txBox="1"/>
          <p:nvPr/>
        </p:nvSpPr>
        <p:spPr>
          <a:xfrm>
            <a:off x="7515565" y="73980"/>
            <a:ext cx="5399684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HEP/NUCLEAR PHYSICS</a:t>
            </a:r>
          </a:p>
        </p:txBody>
      </p:sp>
      <p:pic>
        <p:nvPicPr>
          <p:cNvPr id="438" name="pasted-image.tiff" descr="pasted-image.tif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2" name="Group 632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439" name="Shape 629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440" name="pasted-image.tiff" descr="pasted-image.tiff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41" name="Shape 631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634"/>
          <p:cNvSpPr txBox="1">
            <a:spLocks noGrp="1"/>
          </p:cNvSpPr>
          <p:nvPr>
            <p:ph type="title"/>
          </p:nvPr>
        </p:nvSpPr>
        <p:spPr>
          <a:xfrm>
            <a:off x="355600" y="253999"/>
            <a:ext cx="12293600" cy="1292064"/>
          </a:xfrm>
          <a:prstGeom prst="rect">
            <a:avLst/>
          </a:prstGeom>
        </p:spPr>
        <p:txBody>
          <a:bodyPr/>
          <a:lstStyle/>
          <a:p>
            <a:r>
              <a:t>DEEP LEARNING + GPU</a:t>
            </a:r>
          </a:p>
        </p:txBody>
      </p:sp>
      <p:grpSp>
        <p:nvGrpSpPr>
          <p:cNvPr id="454" name="Group 644"/>
          <p:cNvGrpSpPr/>
          <p:nvPr/>
        </p:nvGrpSpPr>
        <p:grpSpPr>
          <a:xfrm>
            <a:off x="362678" y="1707566"/>
            <a:ext cx="12297428" cy="6855123"/>
            <a:chOff x="0" y="0"/>
            <a:chExt cx="12297426" cy="6855122"/>
          </a:xfrm>
        </p:grpSpPr>
        <p:pic>
          <p:nvPicPr>
            <p:cNvPr id="445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27000"/>
              <a:ext cx="4076702" cy="19939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46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3349" y="2420221"/>
              <a:ext cx="3810002" cy="21336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47" name="pasted-image.tiff" descr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61211" y="12700"/>
              <a:ext cx="3670303" cy="22225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48" name="pasted-image.tiff" descr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592961" y="2363071"/>
              <a:ext cx="3606803" cy="22479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49" name="pasted-image.tiff" descr="pasted-image.tif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690624" y="0"/>
              <a:ext cx="3606803" cy="22479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50" name="pasted-image.tiff" descr="pasted-image.tif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849374" y="2354340"/>
              <a:ext cx="3289303" cy="226533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51" name="pasted-image.tiff" descr="pasted-image.tif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3349" y="4721521"/>
              <a:ext cx="3810002" cy="21336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52" name="pasted-image.tiff" descr="pasted-image.tif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491361" y="4721521"/>
              <a:ext cx="3810003" cy="21336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53" name="pasted-image.tiff" descr="pasted-image.tif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894399" y="4791371"/>
              <a:ext cx="3199255" cy="19939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65100" dist="221096" dir="2468233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455" name="pasted-image.tiff" descr="pasted-image.tif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59" name="Group 649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456" name="Shape 646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457" name="pasted-image.tiff" descr="pasted-image.tiff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58" name="Shape 648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screenshot 15.png" descr="screenshot 1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5567" y="1834565"/>
            <a:ext cx="1910925" cy="1993902"/>
          </a:xfrm>
          <a:prstGeom prst="rect">
            <a:avLst/>
          </a:prstGeom>
          <a:ln w="12700">
            <a:miter lim="400000"/>
          </a:ln>
          <a:effectLst>
            <a:outerShdw blurRad="165100" dist="221096" dir="2468233" rotWithShape="0">
              <a:srgbClr val="000000">
                <a:alpha val="50000"/>
              </a:srgbClr>
            </a:outerShdw>
          </a:effectLst>
        </p:spPr>
      </p:pic>
      <p:pic>
        <p:nvPicPr>
          <p:cNvPr id="462" name="breast_density_800.jpg__720x420_q85_subsampling-2_upscale.jpg" descr="breast_density_800.jpg__720x420_q85_subsampling-2_upsca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028" y="4061976"/>
            <a:ext cx="3810003" cy="2133602"/>
          </a:xfrm>
          <a:prstGeom prst="rect">
            <a:avLst/>
          </a:prstGeom>
          <a:ln w="12700">
            <a:miter lim="400000"/>
          </a:ln>
          <a:effectLst>
            <a:outerShdw blurRad="165100" dist="221096" dir="2468233" rotWithShape="0">
              <a:srgbClr val="000000">
                <a:alpha val="50000"/>
              </a:srgbClr>
            </a:outerShdw>
          </a:effectLst>
        </p:spPr>
      </p:pic>
      <p:pic>
        <p:nvPicPr>
          <p:cNvPr id="463" name="image25.png" descr="image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2620" y="1737587"/>
            <a:ext cx="2812842" cy="2222502"/>
          </a:xfrm>
          <a:prstGeom prst="rect">
            <a:avLst/>
          </a:prstGeom>
          <a:ln w="12700">
            <a:miter lim="400000"/>
          </a:ln>
          <a:effectLst>
            <a:outerShdw blurRad="165100" dist="221096" dir="2468233" rotWithShape="0">
              <a:srgbClr val="000000">
                <a:alpha val="50000"/>
              </a:srgbClr>
            </a:outerShdw>
          </a:effectLst>
        </p:spPr>
      </p:pic>
      <p:pic>
        <p:nvPicPr>
          <p:cNvPr id="464" name="Unknown-3.jpg" descr="Unknown-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5640" y="4070637"/>
            <a:ext cx="3606803" cy="2247902"/>
          </a:xfrm>
          <a:prstGeom prst="rect">
            <a:avLst/>
          </a:prstGeom>
          <a:ln w="12700">
            <a:miter lim="400000"/>
          </a:ln>
          <a:effectLst>
            <a:outerShdw blurRad="165100" dist="221096" dir="2468233" rotWithShape="0">
              <a:srgbClr val="000000">
                <a:alpha val="50000"/>
              </a:srgbClr>
            </a:outerShdw>
          </a:effectLst>
        </p:spPr>
      </p:pic>
      <p:pic>
        <p:nvPicPr>
          <p:cNvPr id="465" name="A-spiculated-irregular-mass-lesion-long-white-arrows-measuring-25x2-cm-located-at.png.jpg" descr="A-spiculated-irregular-mass-lesion-long-white-arrows-measuring-25x2-cm-located-at.pn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3303" y="1707565"/>
            <a:ext cx="3606802" cy="2247902"/>
          </a:xfrm>
          <a:prstGeom prst="rect">
            <a:avLst/>
          </a:prstGeom>
          <a:ln w="12700">
            <a:miter lim="400000"/>
          </a:ln>
          <a:effectLst>
            <a:outerShdw blurRad="165100" dist="221096" dir="2468233" rotWithShape="0">
              <a:srgbClr val="000000">
                <a:alpha val="50000"/>
              </a:srgbClr>
            </a:outerShdw>
          </a:effectLst>
        </p:spPr>
      </p:pic>
      <p:pic>
        <p:nvPicPr>
          <p:cNvPr id="466" name="141202082411_1_540x360.jpg" descr="141202082411_1_540x36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053" y="4061905"/>
            <a:ext cx="3289302" cy="2265332"/>
          </a:xfrm>
          <a:prstGeom prst="rect">
            <a:avLst/>
          </a:prstGeom>
          <a:ln w="12700">
            <a:miter lim="400000"/>
          </a:ln>
          <a:effectLst>
            <a:outerShdw blurRad="165100" dist="221096" dir="2468233" rotWithShape="0">
              <a:srgbClr val="000000">
                <a:alpha val="50000"/>
              </a:srgbClr>
            </a:outerShdw>
          </a:effectLst>
        </p:spPr>
      </p:pic>
      <p:pic>
        <p:nvPicPr>
          <p:cNvPr id="467" name="Tomosynthesis.jpg" descr="Tomosynthesis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3357" y="6396182"/>
            <a:ext cx="2875344" cy="2133602"/>
          </a:xfrm>
          <a:prstGeom prst="rect">
            <a:avLst/>
          </a:prstGeom>
          <a:ln w="12700">
            <a:miter lim="400000"/>
          </a:ln>
          <a:effectLst>
            <a:outerShdw blurRad="165100" dist="221096" dir="2468233" rotWithShape="0">
              <a:srgbClr val="000000">
                <a:alpha val="50000"/>
              </a:srgbClr>
            </a:outerShdw>
          </a:effectLst>
        </p:spPr>
      </p:pic>
      <p:pic>
        <p:nvPicPr>
          <p:cNvPr id="468" name="cancerfig1.jpg" descr="cancerfig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0087" y="6429086"/>
            <a:ext cx="2997908" cy="2133603"/>
          </a:xfrm>
          <a:prstGeom prst="rect">
            <a:avLst/>
          </a:prstGeom>
          <a:ln w="12700">
            <a:miter lim="400000"/>
          </a:ln>
          <a:effectLst>
            <a:outerShdw blurRad="165100" dist="221096" dir="2468233" rotWithShape="0">
              <a:srgbClr val="000000">
                <a:alpha val="50000"/>
              </a:srgbClr>
            </a:outerShdw>
          </a:effectLst>
        </p:spPr>
      </p:pic>
      <p:pic>
        <p:nvPicPr>
          <p:cNvPr id="469" name="breast_density_800.jpg__720x420_q85_subsampling-2_upscale.jpg" descr="breast_density_800.jpg__720x420_q85_subsampling-2_upscal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7076" y="6498937"/>
            <a:ext cx="3199254" cy="1993902"/>
          </a:xfrm>
          <a:prstGeom prst="rect">
            <a:avLst/>
          </a:prstGeom>
          <a:ln w="12700">
            <a:miter lim="400000"/>
          </a:ln>
          <a:effectLst>
            <a:outerShdw blurRad="165100" dist="221096" dir="2468233" rotWithShape="0">
              <a:srgbClr val="000000">
                <a:alpha val="50000"/>
              </a:srgbClr>
            </a:outerShdw>
          </a:effectLst>
        </p:spPr>
      </p:pic>
      <p:sp>
        <p:nvSpPr>
          <p:cNvPr id="470" name="Shape 660"/>
          <p:cNvSpPr txBox="1">
            <a:spLocks noGrp="1"/>
          </p:cNvSpPr>
          <p:nvPr>
            <p:ph type="title"/>
          </p:nvPr>
        </p:nvSpPr>
        <p:spPr>
          <a:xfrm>
            <a:off x="355600" y="253999"/>
            <a:ext cx="12293600" cy="1292064"/>
          </a:xfrm>
          <a:prstGeom prst="rect">
            <a:avLst/>
          </a:prstGeom>
        </p:spPr>
        <p:txBody>
          <a:bodyPr/>
          <a:lstStyle/>
          <a:p>
            <a:r>
              <a:t>DEEP LEARNING + GPU</a:t>
            </a:r>
          </a:p>
        </p:txBody>
      </p:sp>
      <p:pic>
        <p:nvPicPr>
          <p:cNvPr id="471" name="pasted-image.tiff" descr="pasted-image.tif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75" name="Group 665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472" name="Shape 662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473" name="pasted-image.tiff" descr="pasted-image.tiff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74" name="Shape 664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669"/>
          <p:cNvGrpSpPr/>
          <p:nvPr/>
        </p:nvGrpSpPr>
        <p:grpSpPr>
          <a:xfrm>
            <a:off x="-2" y="546988"/>
            <a:ext cx="13004804" cy="8322068"/>
            <a:chOff x="0" y="-1"/>
            <a:chExt cx="13004803" cy="8322066"/>
          </a:xfrm>
        </p:grpSpPr>
        <p:sp>
          <p:nvSpPr>
            <p:cNvPr id="477" name="Shape 667"/>
            <p:cNvSpPr/>
            <p:nvPr/>
          </p:nvSpPr>
          <p:spPr>
            <a:xfrm>
              <a:off x="-1" y="-2"/>
              <a:ext cx="13004804" cy="81687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650240">
                <a:defRPr sz="2400">
                  <a:solidFill>
                    <a:srgbClr val="4E5B6F"/>
                  </a:solidFill>
                  <a:latin typeface="Corbel"/>
                  <a:ea typeface="Corbel"/>
                  <a:cs typeface="Corbel"/>
                  <a:sym typeface="Corbel"/>
                </a:defRPr>
              </a:pPr>
              <a:endParaRPr/>
            </a:p>
          </p:txBody>
        </p:sp>
        <p:pic>
          <p:nvPicPr>
            <p:cNvPr id="478" name="image2.png" descr="image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006862"/>
              <a:ext cx="13004802" cy="7315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0" name="Shape 670"/>
          <p:cNvSpPr/>
          <p:nvPr/>
        </p:nvSpPr>
        <p:spPr>
          <a:xfrm>
            <a:off x="851038" y="6330712"/>
            <a:ext cx="8982141" cy="678922"/>
          </a:xfrm>
          <a:prstGeom prst="rect">
            <a:avLst/>
          </a:prstGeom>
          <a:solidFill>
            <a:srgbClr val="1DABE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1" name="Shape 671"/>
          <p:cNvSpPr txBox="1">
            <a:spLocks noGrp="1"/>
          </p:cNvSpPr>
          <p:nvPr>
            <p:ph type="title"/>
          </p:nvPr>
        </p:nvSpPr>
        <p:spPr>
          <a:xfrm>
            <a:off x="-61152" y="-9211"/>
            <a:ext cx="13127106" cy="2197233"/>
          </a:xfrm>
          <a:prstGeom prst="rect">
            <a:avLst/>
          </a:prstGeom>
        </p:spPr>
        <p:txBody>
          <a:bodyPr/>
          <a:lstStyle/>
          <a:p>
            <a:r>
              <a:t>ACADEMIC PROBLEM</a:t>
            </a:r>
          </a:p>
        </p:txBody>
      </p:sp>
      <p:sp>
        <p:nvSpPr>
          <p:cNvPr id="482" name="Shape 672"/>
          <p:cNvSpPr/>
          <p:nvPr/>
        </p:nvSpPr>
        <p:spPr>
          <a:xfrm>
            <a:off x="2011329" y="7300565"/>
            <a:ext cx="8982142" cy="363756"/>
          </a:xfrm>
          <a:prstGeom prst="rect">
            <a:avLst/>
          </a:prstGeom>
          <a:solidFill>
            <a:srgbClr val="DA267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83" name="pasted-image.tiff" descr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87" name="Group 677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484" name="Shape 674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485" name="pasted-image.tiff" descr="pasted-image.tif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86" name="Shape 676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764"/>
          <p:cNvSpPr/>
          <p:nvPr/>
        </p:nvSpPr>
        <p:spPr>
          <a:xfrm>
            <a:off x="-666702" y="-203200"/>
            <a:ext cx="14191310" cy="10160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0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9414" y="-19303"/>
            <a:ext cx="6497398" cy="9792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pasted-image.tiff" descr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79232" y="-195466"/>
            <a:ext cx="5373538" cy="9980573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767"/>
          <p:cNvSpPr txBox="1"/>
          <p:nvPr/>
        </p:nvSpPr>
        <p:spPr>
          <a:xfrm>
            <a:off x="229609" y="164822"/>
            <a:ext cx="5770172" cy="1103060"/>
          </a:xfrm>
          <a:prstGeom prst="rect">
            <a:avLst/>
          </a:prstGeom>
          <a:ln w="12700">
            <a:miter lim="400000"/>
          </a:ln>
          <a:effectLst>
            <a:outerShdw blurRad="88900" dist="38100" dir="2468233" rotWithShape="0">
              <a:srgbClr val="000000">
                <a:alpha val="99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Original Image</a:t>
            </a:r>
          </a:p>
          <a:p>
            <a:pPr algn="l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Distance to the nipple map</a:t>
            </a:r>
          </a:p>
        </p:txBody>
      </p:sp>
      <p:grpSp>
        <p:nvGrpSpPr>
          <p:cNvPr id="498" name="Group 773"/>
          <p:cNvGrpSpPr/>
          <p:nvPr/>
        </p:nvGrpSpPr>
        <p:grpSpPr>
          <a:xfrm>
            <a:off x="7648785" y="9061994"/>
            <a:ext cx="5349192" cy="682607"/>
            <a:chOff x="0" y="0"/>
            <a:chExt cx="5349190" cy="682606"/>
          </a:xfrm>
        </p:grpSpPr>
        <p:grpSp>
          <p:nvGrpSpPr>
            <p:cNvPr id="496" name="Group 771"/>
            <p:cNvGrpSpPr/>
            <p:nvPr/>
          </p:nvGrpSpPr>
          <p:grpSpPr>
            <a:xfrm>
              <a:off x="-1" y="-1"/>
              <a:ext cx="5349191" cy="682607"/>
              <a:chOff x="0" y="0"/>
              <a:chExt cx="5349190" cy="682606"/>
            </a:xfrm>
          </p:grpSpPr>
          <p:sp>
            <p:nvSpPr>
              <p:cNvPr id="493" name="Shape 768"/>
              <p:cNvSpPr/>
              <p:nvPr/>
            </p:nvSpPr>
            <p:spPr>
              <a:xfrm>
                <a:off x="-1" y="-1"/>
                <a:ext cx="5349192" cy="68260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80878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535353"/>
                    </a:solidFill>
                  </a:defRPr>
                </a:pPr>
                <a:endParaRPr/>
              </a:p>
            </p:txBody>
          </p:sp>
          <p:pic>
            <p:nvPicPr>
              <p:cNvPr id="494" name="pasted-image.tiff" descr="pasted-image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8590" y="43810"/>
                <a:ext cx="381449" cy="594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3" h="21593" extrusionOk="0">
                    <a:moveTo>
                      <a:pt x="10131" y="0"/>
                    </a:moveTo>
                    <a:cubicBezTo>
                      <a:pt x="9788" y="-4"/>
                      <a:pt x="9440" y="18"/>
                      <a:pt x="9102" y="58"/>
                    </a:cubicBezTo>
                    <a:cubicBezTo>
                      <a:pt x="6984" y="303"/>
                      <a:pt x="5272" y="1092"/>
                      <a:pt x="4397" y="2233"/>
                    </a:cubicBezTo>
                    <a:cubicBezTo>
                      <a:pt x="3125" y="3891"/>
                      <a:pt x="3141" y="4783"/>
                      <a:pt x="4441" y="7246"/>
                    </a:cubicBezTo>
                    <a:cubicBezTo>
                      <a:pt x="4901" y="8115"/>
                      <a:pt x="6627" y="10495"/>
                      <a:pt x="7176" y="11005"/>
                    </a:cubicBezTo>
                    <a:lnTo>
                      <a:pt x="7483" y="11279"/>
                    </a:lnTo>
                    <a:lnTo>
                      <a:pt x="6739" y="12014"/>
                    </a:lnTo>
                    <a:cubicBezTo>
                      <a:pt x="4571" y="14142"/>
                      <a:pt x="1614" y="17405"/>
                      <a:pt x="414" y="19000"/>
                    </a:cubicBezTo>
                    <a:cubicBezTo>
                      <a:pt x="-232" y="19858"/>
                      <a:pt x="-463" y="19633"/>
                      <a:pt x="2340" y="20815"/>
                    </a:cubicBezTo>
                    <a:cubicBezTo>
                      <a:pt x="3359" y="21245"/>
                      <a:pt x="4215" y="21590"/>
                      <a:pt x="4266" y="21593"/>
                    </a:cubicBezTo>
                    <a:cubicBezTo>
                      <a:pt x="4317" y="21596"/>
                      <a:pt x="4555" y="21323"/>
                      <a:pt x="4791" y="20988"/>
                    </a:cubicBezTo>
                    <a:cubicBezTo>
                      <a:pt x="5027" y="20652"/>
                      <a:pt x="6037" y="19432"/>
                      <a:pt x="7023" y="18265"/>
                    </a:cubicBezTo>
                    <a:cubicBezTo>
                      <a:pt x="8008" y="17098"/>
                      <a:pt x="9093" y="15779"/>
                      <a:pt x="9452" y="15341"/>
                    </a:cubicBezTo>
                    <a:cubicBezTo>
                      <a:pt x="10167" y="14468"/>
                      <a:pt x="10372" y="14290"/>
                      <a:pt x="10546" y="14290"/>
                    </a:cubicBezTo>
                    <a:cubicBezTo>
                      <a:pt x="10610" y="14290"/>
                      <a:pt x="11128" y="14659"/>
                      <a:pt x="11706" y="15111"/>
                    </a:cubicBezTo>
                    <a:cubicBezTo>
                      <a:pt x="13068" y="16177"/>
                      <a:pt x="17477" y="19159"/>
                      <a:pt x="17681" y="19159"/>
                    </a:cubicBezTo>
                    <a:cubicBezTo>
                      <a:pt x="17854" y="19159"/>
                      <a:pt x="20730" y="17750"/>
                      <a:pt x="21007" y="17531"/>
                    </a:cubicBezTo>
                    <a:cubicBezTo>
                      <a:pt x="21137" y="17427"/>
                      <a:pt x="20802" y="17204"/>
                      <a:pt x="19606" y="16566"/>
                    </a:cubicBezTo>
                    <a:cubicBezTo>
                      <a:pt x="16831" y="15085"/>
                      <a:pt x="12502" y="12203"/>
                      <a:pt x="12494" y="11841"/>
                    </a:cubicBezTo>
                    <a:cubicBezTo>
                      <a:pt x="12492" y="11752"/>
                      <a:pt x="12582" y="11574"/>
                      <a:pt x="12713" y="11452"/>
                    </a:cubicBezTo>
                    <a:cubicBezTo>
                      <a:pt x="12843" y="11329"/>
                      <a:pt x="13636" y="10363"/>
                      <a:pt x="14464" y="9291"/>
                    </a:cubicBezTo>
                    <a:cubicBezTo>
                      <a:pt x="17126" y="5848"/>
                      <a:pt x="17460" y="4518"/>
                      <a:pt x="16127" y="2694"/>
                    </a:cubicBezTo>
                    <a:cubicBezTo>
                      <a:pt x="14958" y="1093"/>
                      <a:pt x="12536" y="29"/>
                      <a:pt x="10131" y="0"/>
                    </a:cubicBezTo>
                    <a:close/>
                    <a:moveTo>
                      <a:pt x="10131" y="1945"/>
                    </a:moveTo>
                    <a:cubicBezTo>
                      <a:pt x="11047" y="1949"/>
                      <a:pt x="11683" y="2017"/>
                      <a:pt x="12297" y="2175"/>
                    </a:cubicBezTo>
                    <a:cubicBezTo>
                      <a:pt x="13546" y="2497"/>
                      <a:pt x="14420" y="2911"/>
                      <a:pt x="14420" y="3198"/>
                    </a:cubicBezTo>
                    <a:cubicBezTo>
                      <a:pt x="14420" y="3566"/>
                      <a:pt x="13140" y="5390"/>
                      <a:pt x="12013" y="6641"/>
                    </a:cubicBezTo>
                    <a:cubicBezTo>
                      <a:pt x="11777" y="6903"/>
                      <a:pt x="11504" y="7215"/>
                      <a:pt x="11400" y="7332"/>
                    </a:cubicBezTo>
                    <a:cubicBezTo>
                      <a:pt x="11295" y="7449"/>
                      <a:pt x="10913" y="7863"/>
                      <a:pt x="10546" y="8254"/>
                    </a:cubicBezTo>
                    <a:cubicBezTo>
                      <a:pt x="9512" y="9357"/>
                      <a:pt x="9579" y="9363"/>
                      <a:pt x="8402" y="8168"/>
                    </a:cubicBezTo>
                    <a:cubicBezTo>
                      <a:pt x="7380" y="7129"/>
                      <a:pt x="5076" y="4141"/>
                      <a:pt x="5076" y="3861"/>
                    </a:cubicBezTo>
                    <a:cubicBezTo>
                      <a:pt x="5076" y="3566"/>
                      <a:pt x="6756" y="2587"/>
                      <a:pt x="7811" y="2262"/>
                    </a:cubicBezTo>
                    <a:cubicBezTo>
                      <a:pt x="8709" y="1985"/>
                      <a:pt x="9018" y="1940"/>
                      <a:pt x="10131" y="194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495" name="Shape 770"/>
              <p:cNvSpPr txBox="1"/>
              <p:nvPr/>
            </p:nvSpPr>
            <p:spPr>
              <a:xfrm>
                <a:off x="1146880" y="27540"/>
                <a:ext cx="4166816" cy="6275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Absence of women in STEM will be</a:t>
                </a:r>
              </a:p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the next gender salary discrimination</a:t>
                </a:r>
              </a:p>
            </p:txBody>
          </p:sp>
        </p:grpSp>
        <p:pic>
          <p:nvPicPr>
            <p:cNvPr id="497" name="pasted-image.tiff" descr="pasted-image.tif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5996" y="71563"/>
              <a:ext cx="405211" cy="539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8" extrusionOk="0">
                  <a:moveTo>
                    <a:pt x="10599" y="7"/>
                  </a:moveTo>
                  <a:cubicBezTo>
                    <a:pt x="9350" y="37"/>
                    <a:pt x="8163" y="170"/>
                    <a:pt x="7574" y="372"/>
                  </a:cubicBezTo>
                  <a:cubicBezTo>
                    <a:pt x="6438" y="760"/>
                    <a:pt x="5799" y="1808"/>
                    <a:pt x="4993" y="4550"/>
                  </a:cubicBezTo>
                  <a:cubicBezTo>
                    <a:pt x="4539" y="6095"/>
                    <a:pt x="4583" y="6342"/>
                    <a:pt x="6051" y="8537"/>
                  </a:cubicBezTo>
                  <a:lnTo>
                    <a:pt x="7616" y="10872"/>
                  </a:lnTo>
                  <a:lnTo>
                    <a:pt x="5035" y="12746"/>
                  </a:lnTo>
                  <a:cubicBezTo>
                    <a:pt x="3615" y="13777"/>
                    <a:pt x="1904" y="14925"/>
                    <a:pt x="1227" y="15304"/>
                  </a:cubicBezTo>
                  <a:lnTo>
                    <a:pt x="0" y="15987"/>
                  </a:lnTo>
                  <a:lnTo>
                    <a:pt x="1333" y="16733"/>
                  </a:lnTo>
                  <a:cubicBezTo>
                    <a:pt x="2508" y="17386"/>
                    <a:pt x="2687" y="17704"/>
                    <a:pt x="2687" y="19195"/>
                  </a:cubicBezTo>
                  <a:lnTo>
                    <a:pt x="2687" y="20895"/>
                  </a:lnTo>
                  <a:lnTo>
                    <a:pt x="4845" y="19084"/>
                  </a:lnTo>
                  <a:cubicBezTo>
                    <a:pt x="6037" y="18090"/>
                    <a:pt x="7737" y="16611"/>
                    <a:pt x="8632" y="15796"/>
                  </a:cubicBezTo>
                  <a:lnTo>
                    <a:pt x="10261" y="14319"/>
                  </a:lnTo>
                  <a:lnTo>
                    <a:pt x="12207" y="16257"/>
                  </a:lnTo>
                  <a:cubicBezTo>
                    <a:pt x="13274" y="17318"/>
                    <a:pt x="15300" y="19025"/>
                    <a:pt x="16692" y="20053"/>
                  </a:cubicBezTo>
                  <a:cubicBezTo>
                    <a:pt x="17728" y="20819"/>
                    <a:pt x="18464" y="21293"/>
                    <a:pt x="19104" y="21578"/>
                  </a:cubicBezTo>
                  <a:lnTo>
                    <a:pt x="19104" y="20053"/>
                  </a:lnTo>
                  <a:cubicBezTo>
                    <a:pt x="19104" y="18368"/>
                    <a:pt x="19248" y="18100"/>
                    <a:pt x="20479" y="17416"/>
                  </a:cubicBezTo>
                  <a:lnTo>
                    <a:pt x="21600" y="16781"/>
                  </a:lnTo>
                  <a:lnTo>
                    <a:pt x="18088" y="14414"/>
                  </a:lnTo>
                  <a:cubicBezTo>
                    <a:pt x="16020" y="13019"/>
                    <a:pt x="14152" y="11663"/>
                    <a:pt x="13942" y="11396"/>
                  </a:cubicBezTo>
                  <a:cubicBezTo>
                    <a:pt x="13691" y="11079"/>
                    <a:pt x="14142" y="10076"/>
                    <a:pt x="15253" y="8489"/>
                  </a:cubicBezTo>
                  <a:cubicBezTo>
                    <a:pt x="16763" y="6332"/>
                    <a:pt x="16912" y="5867"/>
                    <a:pt x="16692" y="4264"/>
                  </a:cubicBezTo>
                  <a:cubicBezTo>
                    <a:pt x="16384" y="2027"/>
                    <a:pt x="15371" y="489"/>
                    <a:pt x="14005" y="213"/>
                  </a:cubicBezTo>
                  <a:cubicBezTo>
                    <a:pt x="13169" y="45"/>
                    <a:pt x="11848" y="-22"/>
                    <a:pt x="10599" y="7"/>
                  </a:cubicBezTo>
                  <a:close/>
                  <a:moveTo>
                    <a:pt x="10324" y="2850"/>
                  </a:moveTo>
                  <a:cubicBezTo>
                    <a:pt x="10770" y="2822"/>
                    <a:pt x="11215" y="2823"/>
                    <a:pt x="11636" y="2882"/>
                  </a:cubicBezTo>
                  <a:cubicBezTo>
                    <a:pt x="14065" y="3225"/>
                    <a:pt x="14195" y="3719"/>
                    <a:pt x="12418" y="5900"/>
                  </a:cubicBezTo>
                  <a:cubicBezTo>
                    <a:pt x="11538" y="6981"/>
                    <a:pt x="10656" y="7870"/>
                    <a:pt x="10451" y="7870"/>
                  </a:cubicBezTo>
                  <a:cubicBezTo>
                    <a:pt x="9774" y="7870"/>
                    <a:pt x="7135" y="4458"/>
                    <a:pt x="7405" y="3930"/>
                  </a:cubicBezTo>
                  <a:cubicBezTo>
                    <a:pt x="7689" y="3373"/>
                    <a:pt x="8986" y="2934"/>
                    <a:pt x="10324" y="285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775"/>
          <p:cNvSpPr/>
          <p:nvPr/>
        </p:nvSpPr>
        <p:spPr>
          <a:xfrm>
            <a:off x="6168941" y="-203200"/>
            <a:ext cx="10502887" cy="999450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1" name="Shape 776"/>
          <p:cNvSpPr/>
          <p:nvPr/>
        </p:nvSpPr>
        <p:spPr>
          <a:xfrm>
            <a:off x="-296550" y="-248710"/>
            <a:ext cx="6847139" cy="10040015"/>
          </a:xfrm>
          <a:prstGeom prst="rect">
            <a:avLst/>
          </a:prstGeom>
          <a:solidFill>
            <a:srgbClr val="6B6B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02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3107" y="25283"/>
            <a:ext cx="6772033" cy="9753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pasted-image.tiff" descr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167" y="-120452"/>
            <a:ext cx="6125717" cy="9994369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779"/>
          <p:cNvSpPr txBox="1"/>
          <p:nvPr/>
        </p:nvSpPr>
        <p:spPr>
          <a:xfrm>
            <a:off x="189884" y="181504"/>
            <a:ext cx="8043375" cy="1103060"/>
          </a:xfrm>
          <a:prstGeom prst="rect">
            <a:avLst/>
          </a:prstGeom>
          <a:ln w="12700">
            <a:miter lim="400000"/>
          </a:ln>
          <a:effectLst>
            <a:outerShdw blurRad="88900" dist="38100" dir="2468233" rotWithShape="0">
              <a:srgbClr val="000000">
                <a:alpha val="99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’</a:t>
            </a:r>
            <a:r>
              <a:rPr i="1"/>
              <a:t>42 is the answer normalization</a:t>
            </a:r>
            <a:r>
              <a:t>’ </a:t>
            </a:r>
          </a:p>
          <a:p>
            <a:pPr algn="l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High frecuency feature mask (calcs)</a:t>
            </a:r>
          </a:p>
        </p:txBody>
      </p:sp>
      <p:grpSp>
        <p:nvGrpSpPr>
          <p:cNvPr id="510" name="Group 785"/>
          <p:cNvGrpSpPr/>
          <p:nvPr/>
        </p:nvGrpSpPr>
        <p:grpSpPr>
          <a:xfrm>
            <a:off x="7648785" y="9061994"/>
            <a:ext cx="5349192" cy="682607"/>
            <a:chOff x="0" y="0"/>
            <a:chExt cx="5349190" cy="682606"/>
          </a:xfrm>
        </p:grpSpPr>
        <p:grpSp>
          <p:nvGrpSpPr>
            <p:cNvPr id="508" name="Group 783"/>
            <p:cNvGrpSpPr/>
            <p:nvPr/>
          </p:nvGrpSpPr>
          <p:grpSpPr>
            <a:xfrm>
              <a:off x="-1" y="-1"/>
              <a:ext cx="5349191" cy="682607"/>
              <a:chOff x="0" y="0"/>
              <a:chExt cx="5349190" cy="682606"/>
            </a:xfrm>
          </p:grpSpPr>
          <p:sp>
            <p:nvSpPr>
              <p:cNvPr id="505" name="Shape 780"/>
              <p:cNvSpPr/>
              <p:nvPr/>
            </p:nvSpPr>
            <p:spPr>
              <a:xfrm>
                <a:off x="-1" y="-1"/>
                <a:ext cx="5349192" cy="68260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80878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535353"/>
                    </a:solidFill>
                  </a:defRPr>
                </a:pPr>
                <a:endParaRPr/>
              </a:p>
            </p:txBody>
          </p:sp>
          <p:pic>
            <p:nvPicPr>
              <p:cNvPr id="506" name="pasted-image.tiff" descr="pasted-image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8590" y="43810"/>
                <a:ext cx="381449" cy="594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3" h="21593" extrusionOk="0">
                    <a:moveTo>
                      <a:pt x="10131" y="0"/>
                    </a:moveTo>
                    <a:cubicBezTo>
                      <a:pt x="9788" y="-4"/>
                      <a:pt x="9440" y="18"/>
                      <a:pt x="9102" y="58"/>
                    </a:cubicBezTo>
                    <a:cubicBezTo>
                      <a:pt x="6984" y="303"/>
                      <a:pt x="5272" y="1092"/>
                      <a:pt x="4397" y="2233"/>
                    </a:cubicBezTo>
                    <a:cubicBezTo>
                      <a:pt x="3125" y="3891"/>
                      <a:pt x="3141" y="4783"/>
                      <a:pt x="4441" y="7246"/>
                    </a:cubicBezTo>
                    <a:cubicBezTo>
                      <a:pt x="4901" y="8115"/>
                      <a:pt x="6627" y="10495"/>
                      <a:pt x="7176" y="11005"/>
                    </a:cubicBezTo>
                    <a:lnTo>
                      <a:pt x="7483" y="11279"/>
                    </a:lnTo>
                    <a:lnTo>
                      <a:pt x="6739" y="12014"/>
                    </a:lnTo>
                    <a:cubicBezTo>
                      <a:pt x="4571" y="14142"/>
                      <a:pt x="1614" y="17405"/>
                      <a:pt x="414" y="19000"/>
                    </a:cubicBezTo>
                    <a:cubicBezTo>
                      <a:pt x="-232" y="19858"/>
                      <a:pt x="-463" y="19633"/>
                      <a:pt x="2340" y="20815"/>
                    </a:cubicBezTo>
                    <a:cubicBezTo>
                      <a:pt x="3359" y="21245"/>
                      <a:pt x="4215" y="21590"/>
                      <a:pt x="4266" y="21593"/>
                    </a:cubicBezTo>
                    <a:cubicBezTo>
                      <a:pt x="4317" y="21596"/>
                      <a:pt x="4555" y="21323"/>
                      <a:pt x="4791" y="20988"/>
                    </a:cubicBezTo>
                    <a:cubicBezTo>
                      <a:pt x="5027" y="20652"/>
                      <a:pt x="6037" y="19432"/>
                      <a:pt x="7023" y="18265"/>
                    </a:cubicBezTo>
                    <a:cubicBezTo>
                      <a:pt x="8008" y="17098"/>
                      <a:pt x="9093" y="15779"/>
                      <a:pt x="9452" y="15341"/>
                    </a:cubicBezTo>
                    <a:cubicBezTo>
                      <a:pt x="10167" y="14468"/>
                      <a:pt x="10372" y="14290"/>
                      <a:pt x="10546" y="14290"/>
                    </a:cubicBezTo>
                    <a:cubicBezTo>
                      <a:pt x="10610" y="14290"/>
                      <a:pt x="11128" y="14659"/>
                      <a:pt x="11706" y="15111"/>
                    </a:cubicBezTo>
                    <a:cubicBezTo>
                      <a:pt x="13068" y="16177"/>
                      <a:pt x="17477" y="19159"/>
                      <a:pt x="17681" y="19159"/>
                    </a:cubicBezTo>
                    <a:cubicBezTo>
                      <a:pt x="17854" y="19159"/>
                      <a:pt x="20730" y="17750"/>
                      <a:pt x="21007" y="17531"/>
                    </a:cubicBezTo>
                    <a:cubicBezTo>
                      <a:pt x="21137" y="17427"/>
                      <a:pt x="20802" y="17204"/>
                      <a:pt x="19606" y="16566"/>
                    </a:cubicBezTo>
                    <a:cubicBezTo>
                      <a:pt x="16831" y="15085"/>
                      <a:pt x="12502" y="12203"/>
                      <a:pt x="12494" y="11841"/>
                    </a:cubicBezTo>
                    <a:cubicBezTo>
                      <a:pt x="12492" y="11752"/>
                      <a:pt x="12582" y="11574"/>
                      <a:pt x="12713" y="11452"/>
                    </a:cubicBezTo>
                    <a:cubicBezTo>
                      <a:pt x="12843" y="11329"/>
                      <a:pt x="13636" y="10363"/>
                      <a:pt x="14464" y="9291"/>
                    </a:cubicBezTo>
                    <a:cubicBezTo>
                      <a:pt x="17126" y="5848"/>
                      <a:pt x="17460" y="4518"/>
                      <a:pt x="16127" y="2694"/>
                    </a:cubicBezTo>
                    <a:cubicBezTo>
                      <a:pt x="14958" y="1093"/>
                      <a:pt x="12536" y="29"/>
                      <a:pt x="10131" y="0"/>
                    </a:cubicBezTo>
                    <a:close/>
                    <a:moveTo>
                      <a:pt x="10131" y="1945"/>
                    </a:moveTo>
                    <a:cubicBezTo>
                      <a:pt x="11047" y="1949"/>
                      <a:pt x="11683" y="2017"/>
                      <a:pt x="12297" y="2175"/>
                    </a:cubicBezTo>
                    <a:cubicBezTo>
                      <a:pt x="13546" y="2497"/>
                      <a:pt x="14420" y="2911"/>
                      <a:pt x="14420" y="3198"/>
                    </a:cubicBezTo>
                    <a:cubicBezTo>
                      <a:pt x="14420" y="3566"/>
                      <a:pt x="13140" y="5390"/>
                      <a:pt x="12013" y="6641"/>
                    </a:cubicBezTo>
                    <a:cubicBezTo>
                      <a:pt x="11777" y="6903"/>
                      <a:pt x="11504" y="7215"/>
                      <a:pt x="11400" y="7332"/>
                    </a:cubicBezTo>
                    <a:cubicBezTo>
                      <a:pt x="11295" y="7449"/>
                      <a:pt x="10913" y="7863"/>
                      <a:pt x="10546" y="8254"/>
                    </a:cubicBezTo>
                    <a:cubicBezTo>
                      <a:pt x="9512" y="9357"/>
                      <a:pt x="9579" y="9363"/>
                      <a:pt x="8402" y="8168"/>
                    </a:cubicBezTo>
                    <a:cubicBezTo>
                      <a:pt x="7380" y="7129"/>
                      <a:pt x="5076" y="4141"/>
                      <a:pt x="5076" y="3861"/>
                    </a:cubicBezTo>
                    <a:cubicBezTo>
                      <a:pt x="5076" y="3566"/>
                      <a:pt x="6756" y="2587"/>
                      <a:pt x="7811" y="2262"/>
                    </a:cubicBezTo>
                    <a:cubicBezTo>
                      <a:pt x="8709" y="1985"/>
                      <a:pt x="9018" y="1940"/>
                      <a:pt x="10131" y="194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507" name="Shape 782"/>
              <p:cNvSpPr txBox="1"/>
              <p:nvPr/>
            </p:nvSpPr>
            <p:spPr>
              <a:xfrm>
                <a:off x="1146880" y="27540"/>
                <a:ext cx="4166816" cy="6275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Absence of women in STEM will be</a:t>
                </a:r>
              </a:p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the next gender salary discrimination</a:t>
                </a:r>
              </a:p>
            </p:txBody>
          </p:sp>
        </p:grpSp>
        <p:pic>
          <p:nvPicPr>
            <p:cNvPr id="509" name="pasted-image.tiff" descr="pasted-image.tif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5996" y="71563"/>
              <a:ext cx="405211" cy="539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8" extrusionOk="0">
                  <a:moveTo>
                    <a:pt x="10599" y="7"/>
                  </a:moveTo>
                  <a:cubicBezTo>
                    <a:pt x="9350" y="37"/>
                    <a:pt x="8163" y="170"/>
                    <a:pt x="7574" y="372"/>
                  </a:cubicBezTo>
                  <a:cubicBezTo>
                    <a:pt x="6438" y="760"/>
                    <a:pt x="5799" y="1808"/>
                    <a:pt x="4993" y="4550"/>
                  </a:cubicBezTo>
                  <a:cubicBezTo>
                    <a:pt x="4539" y="6095"/>
                    <a:pt x="4583" y="6342"/>
                    <a:pt x="6051" y="8537"/>
                  </a:cubicBezTo>
                  <a:lnTo>
                    <a:pt x="7616" y="10872"/>
                  </a:lnTo>
                  <a:lnTo>
                    <a:pt x="5035" y="12746"/>
                  </a:lnTo>
                  <a:cubicBezTo>
                    <a:pt x="3615" y="13777"/>
                    <a:pt x="1904" y="14925"/>
                    <a:pt x="1227" y="15304"/>
                  </a:cubicBezTo>
                  <a:lnTo>
                    <a:pt x="0" y="15987"/>
                  </a:lnTo>
                  <a:lnTo>
                    <a:pt x="1333" y="16733"/>
                  </a:lnTo>
                  <a:cubicBezTo>
                    <a:pt x="2508" y="17386"/>
                    <a:pt x="2687" y="17704"/>
                    <a:pt x="2687" y="19195"/>
                  </a:cubicBezTo>
                  <a:lnTo>
                    <a:pt x="2687" y="20895"/>
                  </a:lnTo>
                  <a:lnTo>
                    <a:pt x="4845" y="19084"/>
                  </a:lnTo>
                  <a:cubicBezTo>
                    <a:pt x="6037" y="18090"/>
                    <a:pt x="7737" y="16611"/>
                    <a:pt x="8632" y="15796"/>
                  </a:cubicBezTo>
                  <a:lnTo>
                    <a:pt x="10261" y="14319"/>
                  </a:lnTo>
                  <a:lnTo>
                    <a:pt x="12207" y="16257"/>
                  </a:lnTo>
                  <a:cubicBezTo>
                    <a:pt x="13274" y="17318"/>
                    <a:pt x="15300" y="19025"/>
                    <a:pt x="16692" y="20053"/>
                  </a:cubicBezTo>
                  <a:cubicBezTo>
                    <a:pt x="17728" y="20819"/>
                    <a:pt x="18464" y="21293"/>
                    <a:pt x="19104" y="21578"/>
                  </a:cubicBezTo>
                  <a:lnTo>
                    <a:pt x="19104" y="20053"/>
                  </a:lnTo>
                  <a:cubicBezTo>
                    <a:pt x="19104" y="18368"/>
                    <a:pt x="19248" y="18100"/>
                    <a:pt x="20479" y="17416"/>
                  </a:cubicBezTo>
                  <a:lnTo>
                    <a:pt x="21600" y="16781"/>
                  </a:lnTo>
                  <a:lnTo>
                    <a:pt x="18088" y="14414"/>
                  </a:lnTo>
                  <a:cubicBezTo>
                    <a:pt x="16020" y="13019"/>
                    <a:pt x="14152" y="11663"/>
                    <a:pt x="13942" y="11396"/>
                  </a:cubicBezTo>
                  <a:cubicBezTo>
                    <a:pt x="13691" y="11079"/>
                    <a:pt x="14142" y="10076"/>
                    <a:pt x="15253" y="8489"/>
                  </a:cubicBezTo>
                  <a:cubicBezTo>
                    <a:pt x="16763" y="6332"/>
                    <a:pt x="16912" y="5867"/>
                    <a:pt x="16692" y="4264"/>
                  </a:cubicBezTo>
                  <a:cubicBezTo>
                    <a:pt x="16384" y="2027"/>
                    <a:pt x="15371" y="489"/>
                    <a:pt x="14005" y="213"/>
                  </a:cubicBezTo>
                  <a:cubicBezTo>
                    <a:pt x="13169" y="45"/>
                    <a:pt x="11848" y="-22"/>
                    <a:pt x="10599" y="7"/>
                  </a:cubicBezTo>
                  <a:close/>
                  <a:moveTo>
                    <a:pt x="10324" y="2850"/>
                  </a:moveTo>
                  <a:cubicBezTo>
                    <a:pt x="10770" y="2822"/>
                    <a:pt x="11215" y="2823"/>
                    <a:pt x="11636" y="2882"/>
                  </a:cubicBezTo>
                  <a:cubicBezTo>
                    <a:pt x="14065" y="3225"/>
                    <a:pt x="14195" y="3719"/>
                    <a:pt x="12418" y="5900"/>
                  </a:cubicBezTo>
                  <a:cubicBezTo>
                    <a:pt x="11538" y="6981"/>
                    <a:pt x="10656" y="7870"/>
                    <a:pt x="10451" y="7870"/>
                  </a:cubicBezTo>
                  <a:cubicBezTo>
                    <a:pt x="9774" y="7870"/>
                    <a:pt x="7135" y="4458"/>
                    <a:pt x="7405" y="3930"/>
                  </a:cubicBezTo>
                  <a:cubicBezTo>
                    <a:pt x="7689" y="3373"/>
                    <a:pt x="8986" y="2934"/>
                    <a:pt x="10324" y="285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787"/>
          <p:cNvSpPr/>
          <p:nvPr/>
        </p:nvSpPr>
        <p:spPr>
          <a:xfrm>
            <a:off x="-145159" y="-95499"/>
            <a:ext cx="13151895" cy="9881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535353"/>
                </a:solidFill>
              </a:defRPr>
            </a:pPr>
            <a:endParaRPr/>
          </a:p>
        </p:txBody>
      </p:sp>
      <p:pic>
        <p:nvPicPr>
          <p:cNvPr id="51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6007" y="385936"/>
            <a:ext cx="6428352" cy="89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4987" y="-64823"/>
            <a:ext cx="6362703" cy="8890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790"/>
          <p:cNvSpPr/>
          <p:nvPr/>
        </p:nvSpPr>
        <p:spPr>
          <a:xfrm>
            <a:off x="6184899" y="2489200"/>
            <a:ext cx="275882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6" name="Shape 791"/>
          <p:cNvSpPr/>
          <p:nvPr/>
        </p:nvSpPr>
        <p:spPr>
          <a:xfrm>
            <a:off x="6204387" y="3276600"/>
            <a:ext cx="275881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7" name="Shape 792"/>
          <p:cNvSpPr/>
          <p:nvPr/>
        </p:nvSpPr>
        <p:spPr>
          <a:xfrm>
            <a:off x="6204387" y="4152900"/>
            <a:ext cx="275881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Shape 793"/>
          <p:cNvSpPr/>
          <p:nvPr/>
        </p:nvSpPr>
        <p:spPr>
          <a:xfrm>
            <a:off x="6204387" y="4914900"/>
            <a:ext cx="275881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Shape 794"/>
          <p:cNvSpPr/>
          <p:nvPr/>
        </p:nvSpPr>
        <p:spPr>
          <a:xfrm>
            <a:off x="6204387" y="5816600"/>
            <a:ext cx="275881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0" name="Shape 795"/>
          <p:cNvSpPr/>
          <p:nvPr/>
        </p:nvSpPr>
        <p:spPr>
          <a:xfrm>
            <a:off x="3550087" y="2006600"/>
            <a:ext cx="275881" cy="27675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1" name="Shape 796"/>
          <p:cNvSpPr/>
          <p:nvPr/>
        </p:nvSpPr>
        <p:spPr>
          <a:xfrm>
            <a:off x="3550087" y="2895600"/>
            <a:ext cx="275881" cy="27675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2" name="Shape 797"/>
          <p:cNvSpPr/>
          <p:nvPr/>
        </p:nvSpPr>
        <p:spPr>
          <a:xfrm>
            <a:off x="3550087" y="3784600"/>
            <a:ext cx="275881" cy="27675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3" name="Shape 798"/>
          <p:cNvSpPr/>
          <p:nvPr/>
        </p:nvSpPr>
        <p:spPr>
          <a:xfrm>
            <a:off x="3550087" y="4546600"/>
            <a:ext cx="275881" cy="27675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4" name="Shape 799"/>
          <p:cNvSpPr/>
          <p:nvPr/>
        </p:nvSpPr>
        <p:spPr>
          <a:xfrm>
            <a:off x="3550087" y="5368492"/>
            <a:ext cx="275881" cy="2767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5" name="Shape 800"/>
          <p:cNvSpPr/>
          <p:nvPr/>
        </p:nvSpPr>
        <p:spPr>
          <a:xfrm>
            <a:off x="3550087" y="6257492"/>
            <a:ext cx="275881" cy="2767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6" name="Shape 801"/>
          <p:cNvSpPr/>
          <p:nvPr/>
        </p:nvSpPr>
        <p:spPr>
          <a:xfrm>
            <a:off x="3550087" y="6819900"/>
            <a:ext cx="275881" cy="27675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7" name="Shape 802"/>
          <p:cNvSpPr/>
          <p:nvPr/>
        </p:nvSpPr>
        <p:spPr>
          <a:xfrm>
            <a:off x="3550087" y="7315200"/>
            <a:ext cx="275881" cy="27675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8" name="Shape 803"/>
          <p:cNvSpPr/>
          <p:nvPr/>
        </p:nvSpPr>
        <p:spPr>
          <a:xfrm>
            <a:off x="4489887" y="7766911"/>
            <a:ext cx="275881" cy="2767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9" name="Shape 804"/>
          <p:cNvSpPr/>
          <p:nvPr/>
        </p:nvSpPr>
        <p:spPr>
          <a:xfrm>
            <a:off x="4489887" y="8204200"/>
            <a:ext cx="275881" cy="27675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0" name="Shape 805"/>
          <p:cNvSpPr/>
          <p:nvPr/>
        </p:nvSpPr>
        <p:spPr>
          <a:xfrm>
            <a:off x="2710251" y="7655453"/>
            <a:ext cx="1688654" cy="1147833"/>
          </a:xfrm>
          <a:prstGeom prst="roundRect">
            <a:avLst>
              <a:gd name="adj" fmla="val 16597"/>
            </a:avLst>
          </a:prstGeom>
          <a:solidFill>
            <a:srgbClr val="942192">
              <a:alpha val="3230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1" name="Shape 806"/>
          <p:cNvSpPr/>
          <p:nvPr/>
        </p:nvSpPr>
        <p:spPr>
          <a:xfrm>
            <a:off x="9209327" y="8175060"/>
            <a:ext cx="1451980" cy="1147833"/>
          </a:xfrm>
          <a:prstGeom prst="roundRect">
            <a:avLst>
              <a:gd name="adj" fmla="val 16597"/>
            </a:avLst>
          </a:prstGeom>
          <a:solidFill>
            <a:srgbClr val="942192">
              <a:alpha val="3230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2" name="Shape 807"/>
          <p:cNvSpPr/>
          <p:nvPr/>
        </p:nvSpPr>
        <p:spPr>
          <a:xfrm>
            <a:off x="12575975" y="2997200"/>
            <a:ext cx="275881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3" name="Shape 808"/>
          <p:cNvSpPr/>
          <p:nvPr/>
        </p:nvSpPr>
        <p:spPr>
          <a:xfrm>
            <a:off x="12595463" y="3784600"/>
            <a:ext cx="275881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4" name="Shape 809"/>
          <p:cNvSpPr/>
          <p:nvPr/>
        </p:nvSpPr>
        <p:spPr>
          <a:xfrm>
            <a:off x="12595463" y="4546600"/>
            <a:ext cx="275881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5" name="Shape 810"/>
          <p:cNvSpPr/>
          <p:nvPr/>
        </p:nvSpPr>
        <p:spPr>
          <a:xfrm>
            <a:off x="12595463" y="5435600"/>
            <a:ext cx="275881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6" name="Shape 811"/>
          <p:cNvSpPr/>
          <p:nvPr/>
        </p:nvSpPr>
        <p:spPr>
          <a:xfrm>
            <a:off x="12595463" y="6324600"/>
            <a:ext cx="275881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Shape 812"/>
          <p:cNvSpPr/>
          <p:nvPr/>
        </p:nvSpPr>
        <p:spPr>
          <a:xfrm>
            <a:off x="10052487" y="2463800"/>
            <a:ext cx="275881" cy="27675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8" name="Shape 813"/>
          <p:cNvSpPr/>
          <p:nvPr/>
        </p:nvSpPr>
        <p:spPr>
          <a:xfrm>
            <a:off x="10052487" y="3352800"/>
            <a:ext cx="275881" cy="27675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9" name="Shape 814"/>
          <p:cNvSpPr/>
          <p:nvPr/>
        </p:nvSpPr>
        <p:spPr>
          <a:xfrm>
            <a:off x="10052487" y="4241800"/>
            <a:ext cx="275881" cy="27675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0" name="Shape 815"/>
          <p:cNvSpPr/>
          <p:nvPr/>
        </p:nvSpPr>
        <p:spPr>
          <a:xfrm>
            <a:off x="10052487" y="5064819"/>
            <a:ext cx="275881" cy="2767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1" name="Shape 816"/>
          <p:cNvSpPr/>
          <p:nvPr/>
        </p:nvSpPr>
        <p:spPr>
          <a:xfrm>
            <a:off x="10052487" y="5920845"/>
            <a:ext cx="275881" cy="2767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2" name="Shape 817"/>
          <p:cNvSpPr/>
          <p:nvPr/>
        </p:nvSpPr>
        <p:spPr>
          <a:xfrm>
            <a:off x="10052487" y="6776870"/>
            <a:ext cx="275881" cy="2767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3" name="Shape 818"/>
          <p:cNvSpPr/>
          <p:nvPr/>
        </p:nvSpPr>
        <p:spPr>
          <a:xfrm>
            <a:off x="10052487" y="7322970"/>
            <a:ext cx="275881" cy="2767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4" name="Shape 819"/>
          <p:cNvSpPr/>
          <p:nvPr/>
        </p:nvSpPr>
        <p:spPr>
          <a:xfrm>
            <a:off x="190500" y="8610600"/>
            <a:ext cx="276756" cy="276756"/>
          </a:xfrm>
          <a:prstGeom prst="ellipse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5" name="Shape 820"/>
          <p:cNvSpPr txBox="1"/>
          <p:nvPr/>
        </p:nvSpPr>
        <p:spPr>
          <a:xfrm>
            <a:off x="516650" y="7931840"/>
            <a:ext cx="1176499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B04B0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Train</a:t>
            </a:r>
          </a:p>
        </p:txBody>
      </p:sp>
      <p:sp>
        <p:nvSpPr>
          <p:cNvPr id="546" name="Shape 821"/>
          <p:cNvSpPr/>
          <p:nvPr/>
        </p:nvSpPr>
        <p:spPr>
          <a:xfrm>
            <a:off x="209988" y="8090992"/>
            <a:ext cx="275881" cy="2767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7" name="Shape 822"/>
          <p:cNvSpPr txBox="1"/>
          <p:nvPr/>
        </p:nvSpPr>
        <p:spPr>
          <a:xfrm>
            <a:off x="474518" y="8451447"/>
            <a:ext cx="1868427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B04B0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Pyramid</a:t>
            </a:r>
          </a:p>
        </p:txBody>
      </p:sp>
      <p:sp>
        <p:nvSpPr>
          <p:cNvPr id="548" name="Shape 823"/>
          <p:cNvSpPr/>
          <p:nvPr/>
        </p:nvSpPr>
        <p:spPr>
          <a:xfrm>
            <a:off x="190500" y="9130207"/>
            <a:ext cx="276756" cy="276756"/>
          </a:xfrm>
          <a:prstGeom prst="roundRect">
            <a:avLst>
              <a:gd name="adj" fmla="val 16597"/>
            </a:avLst>
          </a:prstGeom>
          <a:solidFill>
            <a:srgbClr val="942192">
              <a:alpha val="3230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9" name="Shape 824"/>
          <p:cNvSpPr txBox="1"/>
          <p:nvPr/>
        </p:nvSpPr>
        <p:spPr>
          <a:xfrm>
            <a:off x="437429" y="8971054"/>
            <a:ext cx="2608537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B04B0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End Models</a:t>
            </a:r>
          </a:p>
        </p:txBody>
      </p:sp>
      <p:sp>
        <p:nvSpPr>
          <p:cNvPr id="550" name="Shape 825"/>
          <p:cNvSpPr/>
          <p:nvPr/>
        </p:nvSpPr>
        <p:spPr>
          <a:xfrm>
            <a:off x="10966887" y="8264310"/>
            <a:ext cx="275881" cy="2767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1" name="Shape 826"/>
          <p:cNvSpPr/>
          <p:nvPr/>
        </p:nvSpPr>
        <p:spPr>
          <a:xfrm>
            <a:off x="10968321" y="8709138"/>
            <a:ext cx="275881" cy="276757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57" name="Group 832"/>
          <p:cNvGrpSpPr/>
          <p:nvPr/>
        </p:nvGrpSpPr>
        <p:grpSpPr>
          <a:xfrm>
            <a:off x="3801105" y="9059953"/>
            <a:ext cx="5318621" cy="682607"/>
            <a:chOff x="-1" y="0"/>
            <a:chExt cx="5318619" cy="682606"/>
          </a:xfrm>
        </p:grpSpPr>
        <p:grpSp>
          <p:nvGrpSpPr>
            <p:cNvPr id="555" name="Group 830"/>
            <p:cNvGrpSpPr/>
            <p:nvPr/>
          </p:nvGrpSpPr>
          <p:grpSpPr>
            <a:xfrm>
              <a:off x="-2" y="-1"/>
              <a:ext cx="5318620" cy="682607"/>
              <a:chOff x="-1" y="0"/>
              <a:chExt cx="5318619" cy="682606"/>
            </a:xfrm>
          </p:grpSpPr>
          <p:sp>
            <p:nvSpPr>
              <p:cNvPr id="552" name="Shape 827"/>
              <p:cNvSpPr/>
              <p:nvPr/>
            </p:nvSpPr>
            <p:spPr>
              <a:xfrm>
                <a:off x="-2" y="-1"/>
                <a:ext cx="5318620" cy="68260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80878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535353"/>
                    </a:solidFill>
                  </a:defRPr>
                </a:pPr>
                <a:endParaRPr/>
              </a:p>
            </p:txBody>
          </p:sp>
          <p:pic>
            <p:nvPicPr>
              <p:cNvPr id="553" name="pasted-image.tiff" descr="pasted-image.tif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8590" y="43810"/>
                <a:ext cx="381449" cy="594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3" h="21593" extrusionOk="0">
                    <a:moveTo>
                      <a:pt x="10131" y="0"/>
                    </a:moveTo>
                    <a:cubicBezTo>
                      <a:pt x="9788" y="-4"/>
                      <a:pt x="9440" y="18"/>
                      <a:pt x="9102" y="58"/>
                    </a:cubicBezTo>
                    <a:cubicBezTo>
                      <a:pt x="6984" y="303"/>
                      <a:pt x="5272" y="1092"/>
                      <a:pt x="4397" y="2233"/>
                    </a:cubicBezTo>
                    <a:cubicBezTo>
                      <a:pt x="3125" y="3891"/>
                      <a:pt x="3141" y="4783"/>
                      <a:pt x="4441" y="7246"/>
                    </a:cubicBezTo>
                    <a:cubicBezTo>
                      <a:pt x="4901" y="8115"/>
                      <a:pt x="6627" y="10495"/>
                      <a:pt x="7176" y="11005"/>
                    </a:cubicBezTo>
                    <a:lnTo>
                      <a:pt x="7483" y="11279"/>
                    </a:lnTo>
                    <a:lnTo>
                      <a:pt x="6739" y="12014"/>
                    </a:lnTo>
                    <a:cubicBezTo>
                      <a:pt x="4571" y="14142"/>
                      <a:pt x="1614" y="17405"/>
                      <a:pt x="414" y="19000"/>
                    </a:cubicBezTo>
                    <a:cubicBezTo>
                      <a:pt x="-232" y="19858"/>
                      <a:pt x="-463" y="19633"/>
                      <a:pt x="2340" y="20815"/>
                    </a:cubicBezTo>
                    <a:cubicBezTo>
                      <a:pt x="3359" y="21245"/>
                      <a:pt x="4215" y="21590"/>
                      <a:pt x="4266" y="21593"/>
                    </a:cubicBezTo>
                    <a:cubicBezTo>
                      <a:pt x="4317" y="21596"/>
                      <a:pt x="4555" y="21323"/>
                      <a:pt x="4791" y="20988"/>
                    </a:cubicBezTo>
                    <a:cubicBezTo>
                      <a:pt x="5027" y="20652"/>
                      <a:pt x="6037" y="19432"/>
                      <a:pt x="7023" y="18265"/>
                    </a:cubicBezTo>
                    <a:cubicBezTo>
                      <a:pt x="8008" y="17098"/>
                      <a:pt x="9093" y="15779"/>
                      <a:pt x="9452" y="15341"/>
                    </a:cubicBezTo>
                    <a:cubicBezTo>
                      <a:pt x="10167" y="14468"/>
                      <a:pt x="10372" y="14290"/>
                      <a:pt x="10546" y="14290"/>
                    </a:cubicBezTo>
                    <a:cubicBezTo>
                      <a:pt x="10610" y="14290"/>
                      <a:pt x="11128" y="14659"/>
                      <a:pt x="11706" y="15111"/>
                    </a:cubicBezTo>
                    <a:cubicBezTo>
                      <a:pt x="13068" y="16177"/>
                      <a:pt x="17477" y="19159"/>
                      <a:pt x="17681" y="19159"/>
                    </a:cubicBezTo>
                    <a:cubicBezTo>
                      <a:pt x="17854" y="19159"/>
                      <a:pt x="20730" y="17750"/>
                      <a:pt x="21007" y="17531"/>
                    </a:cubicBezTo>
                    <a:cubicBezTo>
                      <a:pt x="21137" y="17427"/>
                      <a:pt x="20802" y="17204"/>
                      <a:pt x="19606" y="16566"/>
                    </a:cubicBezTo>
                    <a:cubicBezTo>
                      <a:pt x="16831" y="15085"/>
                      <a:pt x="12502" y="12203"/>
                      <a:pt x="12494" y="11841"/>
                    </a:cubicBezTo>
                    <a:cubicBezTo>
                      <a:pt x="12492" y="11752"/>
                      <a:pt x="12582" y="11574"/>
                      <a:pt x="12713" y="11452"/>
                    </a:cubicBezTo>
                    <a:cubicBezTo>
                      <a:pt x="12843" y="11329"/>
                      <a:pt x="13636" y="10363"/>
                      <a:pt x="14464" y="9291"/>
                    </a:cubicBezTo>
                    <a:cubicBezTo>
                      <a:pt x="17126" y="5848"/>
                      <a:pt x="17460" y="4518"/>
                      <a:pt x="16127" y="2694"/>
                    </a:cubicBezTo>
                    <a:cubicBezTo>
                      <a:pt x="14958" y="1093"/>
                      <a:pt x="12536" y="29"/>
                      <a:pt x="10131" y="0"/>
                    </a:cubicBezTo>
                    <a:close/>
                    <a:moveTo>
                      <a:pt x="10131" y="1945"/>
                    </a:moveTo>
                    <a:cubicBezTo>
                      <a:pt x="11047" y="1949"/>
                      <a:pt x="11683" y="2017"/>
                      <a:pt x="12297" y="2175"/>
                    </a:cubicBezTo>
                    <a:cubicBezTo>
                      <a:pt x="13546" y="2497"/>
                      <a:pt x="14420" y="2911"/>
                      <a:pt x="14420" y="3198"/>
                    </a:cubicBezTo>
                    <a:cubicBezTo>
                      <a:pt x="14420" y="3566"/>
                      <a:pt x="13140" y="5390"/>
                      <a:pt x="12013" y="6641"/>
                    </a:cubicBezTo>
                    <a:cubicBezTo>
                      <a:pt x="11777" y="6903"/>
                      <a:pt x="11504" y="7215"/>
                      <a:pt x="11400" y="7332"/>
                    </a:cubicBezTo>
                    <a:cubicBezTo>
                      <a:pt x="11295" y="7449"/>
                      <a:pt x="10913" y="7863"/>
                      <a:pt x="10546" y="8254"/>
                    </a:cubicBezTo>
                    <a:cubicBezTo>
                      <a:pt x="9512" y="9357"/>
                      <a:pt x="9579" y="9363"/>
                      <a:pt x="8402" y="8168"/>
                    </a:cubicBezTo>
                    <a:cubicBezTo>
                      <a:pt x="7380" y="7129"/>
                      <a:pt x="5076" y="4141"/>
                      <a:pt x="5076" y="3861"/>
                    </a:cubicBezTo>
                    <a:cubicBezTo>
                      <a:pt x="5076" y="3566"/>
                      <a:pt x="6756" y="2587"/>
                      <a:pt x="7811" y="2262"/>
                    </a:cubicBezTo>
                    <a:cubicBezTo>
                      <a:pt x="8709" y="1985"/>
                      <a:pt x="9018" y="1940"/>
                      <a:pt x="10131" y="194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554" name="Shape 829"/>
              <p:cNvSpPr txBox="1"/>
              <p:nvPr/>
            </p:nvSpPr>
            <p:spPr>
              <a:xfrm>
                <a:off x="1146880" y="27540"/>
                <a:ext cx="4166816" cy="6275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Absence of women in STEM will be</a:t>
                </a:r>
              </a:p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the next gender salary discrimination</a:t>
                </a:r>
              </a:p>
            </p:txBody>
          </p:sp>
        </p:grpSp>
        <p:pic>
          <p:nvPicPr>
            <p:cNvPr id="556" name="pasted-image.tiff" descr="pasted-image.tif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5996" y="71563"/>
              <a:ext cx="405211" cy="539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8" extrusionOk="0">
                  <a:moveTo>
                    <a:pt x="10599" y="7"/>
                  </a:moveTo>
                  <a:cubicBezTo>
                    <a:pt x="9350" y="37"/>
                    <a:pt x="8163" y="170"/>
                    <a:pt x="7574" y="372"/>
                  </a:cubicBezTo>
                  <a:cubicBezTo>
                    <a:pt x="6438" y="760"/>
                    <a:pt x="5799" y="1808"/>
                    <a:pt x="4993" y="4550"/>
                  </a:cubicBezTo>
                  <a:cubicBezTo>
                    <a:pt x="4539" y="6095"/>
                    <a:pt x="4583" y="6342"/>
                    <a:pt x="6051" y="8537"/>
                  </a:cubicBezTo>
                  <a:lnTo>
                    <a:pt x="7616" y="10872"/>
                  </a:lnTo>
                  <a:lnTo>
                    <a:pt x="5035" y="12746"/>
                  </a:lnTo>
                  <a:cubicBezTo>
                    <a:pt x="3615" y="13777"/>
                    <a:pt x="1904" y="14925"/>
                    <a:pt x="1227" y="15304"/>
                  </a:cubicBezTo>
                  <a:lnTo>
                    <a:pt x="0" y="15987"/>
                  </a:lnTo>
                  <a:lnTo>
                    <a:pt x="1333" y="16733"/>
                  </a:lnTo>
                  <a:cubicBezTo>
                    <a:pt x="2508" y="17386"/>
                    <a:pt x="2687" y="17704"/>
                    <a:pt x="2687" y="19195"/>
                  </a:cubicBezTo>
                  <a:lnTo>
                    <a:pt x="2687" y="20895"/>
                  </a:lnTo>
                  <a:lnTo>
                    <a:pt x="4845" y="19084"/>
                  </a:lnTo>
                  <a:cubicBezTo>
                    <a:pt x="6037" y="18090"/>
                    <a:pt x="7737" y="16611"/>
                    <a:pt x="8632" y="15796"/>
                  </a:cubicBezTo>
                  <a:lnTo>
                    <a:pt x="10261" y="14319"/>
                  </a:lnTo>
                  <a:lnTo>
                    <a:pt x="12207" y="16257"/>
                  </a:lnTo>
                  <a:cubicBezTo>
                    <a:pt x="13274" y="17318"/>
                    <a:pt x="15300" y="19025"/>
                    <a:pt x="16692" y="20053"/>
                  </a:cubicBezTo>
                  <a:cubicBezTo>
                    <a:pt x="17728" y="20819"/>
                    <a:pt x="18464" y="21293"/>
                    <a:pt x="19104" y="21578"/>
                  </a:cubicBezTo>
                  <a:lnTo>
                    <a:pt x="19104" y="20053"/>
                  </a:lnTo>
                  <a:cubicBezTo>
                    <a:pt x="19104" y="18368"/>
                    <a:pt x="19248" y="18100"/>
                    <a:pt x="20479" y="17416"/>
                  </a:cubicBezTo>
                  <a:lnTo>
                    <a:pt x="21600" y="16781"/>
                  </a:lnTo>
                  <a:lnTo>
                    <a:pt x="18088" y="14414"/>
                  </a:lnTo>
                  <a:cubicBezTo>
                    <a:pt x="16020" y="13019"/>
                    <a:pt x="14152" y="11663"/>
                    <a:pt x="13942" y="11396"/>
                  </a:cubicBezTo>
                  <a:cubicBezTo>
                    <a:pt x="13691" y="11079"/>
                    <a:pt x="14142" y="10076"/>
                    <a:pt x="15253" y="8489"/>
                  </a:cubicBezTo>
                  <a:cubicBezTo>
                    <a:pt x="16763" y="6332"/>
                    <a:pt x="16912" y="5867"/>
                    <a:pt x="16692" y="4264"/>
                  </a:cubicBezTo>
                  <a:cubicBezTo>
                    <a:pt x="16384" y="2027"/>
                    <a:pt x="15371" y="489"/>
                    <a:pt x="14005" y="213"/>
                  </a:cubicBezTo>
                  <a:cubicBezTo>
                    <a:pt x="13169" y="45"/>
                    <a:pt x="11848" y="-22"/>
                    <a:pt x="10599" y="7"/>
                  </a:cubicBezTo>
                  <a:close/>
                  <a:moveTo>
                    <a:pt x="10324" y="2850"/>
                  </a:moveTo>
                  <a:cubicBezTo>
                    <a:pt x="10770" y="2822"/>
                    <a:pt x="11215" y="2823"/>
                    <a:pt x="11636" y="2882"/>
                  </a:cubicBezTo>
                  <a:cubicBezTo>
                    <a:pt x="14065" y="3225"/>
                    <a:pt x="14195" y="3719"/>
                    <a:pt x="12418" y="5900"/>
                  </a:cubicBezTo>
                  <a:cubicBezTo>
                    <a:pt x="11538" y="6981"/>
                    <a:pt x="10656" y="7870"/>
                    <a:pt x="10451" y="7870"/>
                  </a:cubicBezTo>
                  <a:cubicBezTo>
                    <a:pt x="9774" y="7870"/>
                    <a:pt x="7135" y="4458"/>
                    <a:pt x="7405" y="3930"/>
                  </a:cubicBezTo>
                  <a:cubicBezTo>
                    <a:pt x="7689" y="3373"/>
                    <a:pt x="8986" y="2934"/>
                    <a:pt x="10324" y="285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basename_eroded_5.png" descr="basename_eroded_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58077" y="3886001"/>
            <a:ext cx="1143002" cy="209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basename_eroded_4.png" descr="basename_eroded_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59377" y="2838250"/>
            <a:ext cx="2286002" cy="4191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basename_eroded_3.png" descr="basename_eroded_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2600" y="685800"/>
            <a:ext cx="4572000" cy="838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basename_eroded_6.png" descr="basename_eroded_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69327" y="4413051"/>
            <a:ext cx="571502" cy="1041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basename_eroded_1.png" descr="basename_eroded_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5" y="56950"/>
            <a:ext cx="5320147" cy="975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basename_eroded_7.png" descr="basename_eroded_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728922" y="4616450"/>
            <a:ext cx="279402" cy="520700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hape 840"/>
          <p:cNvSpPr/>
          <p:nvPr/>
        </p:nvSpPr>
        <p:spPr>
          <a:xfrm>
            <a:off x="3240074" y="7943"/>
            <a:ext cx="9767518" cy="620044"/>
          </a:xfrm>
          <a:prstGeom prst="rect">
            <a:avLst/>
          </a:prstGeom>
          <a:solidFill>
            <a:srgbClr val="AB18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Piramid multiresolution resize</a:t>
            </a:r>
          </a:p>
        </p:txBody>
      </p:sp>
      <p:sp>
        <p:nvSpPr>
          <p:cNvPr id="566" name="Shape 841"/>
          <p:cNvSpPr txBox="1"/>
          <p:nvPr/>
        </p:nvSpPr>
        <p:spPr>
          <a:xfrm>
            <a:off x="177768" y="1005411"/>
            <a:ext cx="8043375" cy="1103059"/>
          </a:xfrm>
          <a:prstGeom prst="rect">
            <a:avLst/>
          </a:prstGeom>
          <a:ln w="12700">
            <a:miter lim="400000"/>
          </a:ln>
          <a:effectLst>
            <a:outerShdw blurRad="88900" dist="38100" dir="2468233" rotWithShape="0">
              <a:srgbClr val="000000">
                <a:alpha val="99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PYRAMID OBSERVATION LOW TO HIGH SCALE</a:t>
            </a:r>
          </a:p>
        </p:txBody>
      </p:sp>
      <p:sp>
        <p:nvSpPr>
          <p:cNvPr id="567" name="Shape 842"/>
          <p:cNvSpPr/>
          <p:nvPr/>
        </p:nvSpPr>
        <p:spPr>
          <a:xfrm>
            <a:off x="1788748" y="5198173"/>
            <a:ext cx="1270003" cy="1270003"/>
          </a:xfrm>
          <a:prstGeom prst="ellipse">
            <a:avLst/>
          </a:prstGeom>
          <a:ln w="101600">
            <a:solidFill>
              <a:srgbClr val="00F9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8" name="Shape 843"/>
          <p:cNvSpPr/>
          <p:nvPr/>
        </p:nvSpPr>
        <p:spPr>
          <a:xfrm>
            <a:off x="5891260" y="5329439"/>
            <a:ext cx="635003" cy="635003"/>
          </a:xfrm>
          <a:prstGeom prst="ellipse">
            <a:avLst/>
          </a:prstGeom>
          <a:ln w="38100">
            <a:solidFill>
              <a:srgbClr val="00F9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9" name="Shape 844"/>
          <p:cNvSpPr/>
          <p:nvPr/>
        </p:nvSpPr>
        <p:spPr>
          <a:xfrm>
            <a:off x="9496835" y="5015758"/>
            <a:ext cx="635003" cy="635003"/>
          </a:xfrm>
          <a:prstGeom prst="ellipse">
            <a:avLst/>
          </a:prstGeom>
          <a:ln w="38100">
            <a:solidFill>
              <a:srgbClr val="00F9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0" name="Shape 845"/>
          <p:cNvSpPr/>
          <p:nvPr/>
        </p:nvSpPr>
        <p:spPr>
          <a:xfrm>
            <a:off x="11296202" y="4748957"/>
            <a:ext cx="635003" cy="635003"/>
          </a:xfrm>
          <a:prstGeom prst="ellipse">
            <a:avLst/>
          </a:prstGeom>
          <a:ln w="38100">
            <a:solidFill>
              <a:srgbClr val="FFFB00">
                <a:alpha val="5101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1" name="Shape 846"/>
          <p:cNvSpPr/>
          <p:nvPr/>
        </p:nvSpPr>
        <p:spPr>
          <a:xfrm>
            <a:off x="12207427" y="4396144"/>
            <a:ext cx="595575" cy="1075217"/>
          </a:xfrm>
          <a:prstGeom prst="ellips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2" name="Shape 847"/>
          <p:cNvSpPr/>
          <p:nvPr/>
        </p:nvSpPr>
        <p:spPr>
          <a:xfrm rot="3300187">
            <a:off x="9783222" y="2715890"/>
            <a:ext cx="3381703" cy="520702"/>
          </a:xfrm>
          <a:prstGeom prst="rightArrow">
            <a:avLst>
              <a:gd name="adj1" fmla="val 55089"/>
              <a:gd name="adj2" fmla="val 147608"/>
            </a:avLst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3" name="Shape 848"/>
          <p:cNvSpPr/>
          <p:nvPr/>
        </p:nvSpPr>
        <p:spPr>
          <a:xfrm rot="4258539">
            <a:off x="10669696" y="2767881"/>
            <a:ext cx="3381701" cy="520702"/>
          </a:xfrm>
          <a:prstGeom prst="rightArrow">
            <a:avLst>
              <a:gd name="adj1" fmla="val 55089"/>
              <a:gd name="adj2" fmla="val 147608"/>
            </a:avLst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4" name="Shape 849"/>
          <p:cNvSpPr/>
          <p:nvPr/>
        </p:nvSpPr>
        <p:spPr>
          <a:xfrm>
            <a:off x="9425167" y="1314899"/>
            <a:ext cx="3212486" cy="484084"/>
          </a:xfrm>
          <a:prstGeom prst="rect">
            <a:avLst/>
          </a:prstGeom>
          <a:solidFill>
            <a:srgbClr val="AB18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Lesion not found</a:t>
            </a:r>
          </a:p>
        </p:txBody>
      </p:sp>
      <p:grpSp>
        <p:nvGrpSpPr>
          <p:cNvPr id="580" name="Group 855"/>
          <p:cNvGrpSpPr/>
          <p:nvPr/>
        </p:nvGrpSpPr>
        <p:grpSpPr>
          <a:xfrm>
            <a:off x="7667841" y="9059526"/>
            <a:ext cx="5318619" cy="682606"/>
            <a:chOff x="0" y="0"/>
            <a:chExt cx="5318617" cy="682604"/>
          </a:xfrm>
        </p:grpSpPr>
        <p:grpSp>
          <p:nvGrpSpPr>
            <p:cNvPr id="578" name="Group 853"/>
            <p:cNvGrpSpPr/>
            <p:nvPr/>
          </p:nvGrpSpPr>
          <p:grpSpPr>
            <a:xfrm>
              <a:off x="-1" y="0"/>
              <a:ext cx="5318619" cy="682605"/>
              <a:chOff x="0" y="0"/>
              <a:chExt cx="5318617" cy="682604"/>
            </a:xfrm>
          </p:grpSpPr>
          <p:sp>
            <p:nvSpPr>
              <p:cNvPr id="575" name="Shape 850"/>
              <p:cNvSpPr/>
              <p:nvPr/>
            </p:nvSpPr>
            <p:spPr>
              <a:xfrm>
                <a:off x="-1" y="0"/>
                <a:ext cx="5318619" cy="68260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80878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535353"/>
                    </a:solidFill>
                  </a:defRPr>
                </a:pPr>
                <a:endParaRPr/>
              </a:p>
            </p:txBody>
          </p:sp>
          <p:pic>
            <p:nvPicPr>
              <p:cNvPr id="576" name="pasted-image.tiff" descr="pasted-image.tiff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8590" y="43810"/>
                <a:ext cx="381449" cy="594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3" h="21593" extrusionOk="0">
                    <a:moveTo>
                      <a:pt x="10131" y="0"/>
                    </a:moveTo>
                    <a:cubicBezTo>
                      <a:pt x="9788" y="-4"/>
                      <a:pt x="9440" y="18"/>
                      <a:pt x="9102" y="58"/>
                    </a:cubicBezTo>
                    <a:cubicBezTo>
                      <a:pt x="6984" y="303"/>
                      <a:pt x="5272" y="1092"/>
                      <a:pt x="4397" y="2233"/>
                    </a:cubicBezTo>
                    <a:cubicBezTo>
                      <a:pt x="3125" y="3891"/>
                      <a:pt x="3141" y="4783"/>
                      <a:pt x="4441" y="7246"/>
                    </a:cubicBezTo>
                    <a:cubicBezTo>
                      <a:pt x="4901" y="8115"/>
                      <a:pt x="6627" y="10495"/>
                      <a:pt x="7176" y="11005"/>
                    </a:cubicBezTo>
                    <a:lnTo>
                      <a:pt x="7483" y="11279"/>
                    </a:lnTo>
                    <a:lnTo>
                      <a:pt x="6739" y="12014"/>
                    </a:lnTo>
                    <a:cubicBezTo>
                      <a:pt x="4571" y="14142"/>
                      <a:pt x="1614" y="17405"/>
                      <a:pt x="414" y="19000"/>
                    </a:cubicBezTo>
                    <a:cubicBezTo>
                      <a:pt x="-232" y="19858"/>
                      <a:pt x="-463" y="19633"/>
                      <a:pt x="2340" y="20815"/>
                    </a:cubicBezTo>
                    <a:cubicBezTo>
                      <a:pt x="3359" y="21245"/>
                      <a:pt x="4215" y="21590"/>
                      <a:pt x="4266" y="21593"/>
                    </a:cubicBezTo>
                    <a:cubicBezTo>
                      <a:pt x="4317" y="21596"/>
                      <a:pt x="4555" y="21323"/>
                      <a:pt x="4791" y="20988"/>
                    </a:cubicBezTo>
                    <a:cubicBezTo>
                      <a:pt x="5027" y="20652"/>
                      <a:pt x="6037" y="19432"/>
                      <a:pt x="7023" y="18265"/>
                    </a:cubicBezTo>
                    <a:cubicBezTo>
                      <a:pt x="8008" y="17098"/>
                      <a:pt x="9093" y="15779"/>
                      <a:pt x="9452" y="15341"/>
                    </a:cubicBezTo>
                    <a:cubicBezTo>
                      <a:pt x="10167" y="14468"/>
                      <a:pt x="10372" y="14290"/>
                      <a:pt x="10546" y="14290"/>
                    </a:cubicBezTo>
                    <a:cubicBezTo>
                      <a:pt x="10610" y="14290"/>
                      <a:pt x="11128" y="14659"/>
                      <a:pt x="11706" y="15111"/>
                    </a:cubicBezTo>
                    <a:cubicBezTo>
                      <a:pt x="13068" y="16177"/>
                      <a:pt x="17477" y="19159"/>
                      <a:pt x="17681" y="19159"/>
                    </a:cubicBezTo>
                    <a:cubicBezTo>
                      <a:pt x="17854" y="19159"/>
                      <a:pt x="20730" y="17750"/>
                      <a:pt x="21007" y="17531"/>
                    </a:cubicBezTo>
                    <a:cubicBezTo>
                      <a:pt x="21137" y="17427"/>
                      <a:pt x="20802" y="17204"/>
                      <a:pt x="19606" y="16566"/>
                    </a:cubicBezTo>
                    <a:cubicBezTo>
                      <a:pt x="16831" y="15085"/>
                      <a:pt x="12502" y="12203"/>
                      <a:pt x="12494" y="11841"/>
                    </a:cubicBezTo>
                    <a:cubicBezTo>
                      <a:pt x="12492" y="11752"/>
                      <a:pt x="12582" y="11574"/>
                      <a:pt x="12713" y="11452"/>
                    </a:cubicBezTo>
                    <a:cubicBezTo>
                      <a:pt x="12843" y="11329"/>
                      <a:pt x="13636" y="10363"/>
                      <a:pt x="14464" y="9291"/>
                    </a:cubicBezTo>
                    <a:cubicBezTo>
                      <a:pt x="17126" y="5848"/>
                      <a:pt x="17460" y="4518"/>
                      <a:pt x="16127" y="2694"/>
                    </a:cubicBezTo>
                    <a:cubicBezTo>
                      <a:pt x="14958" y="1093"/>
                      <a:pt x="12536" y="29"/>
                      <a:pt x="10131" y="0"/>
                    </a:cubicBezTo>
                    <a:close/>
                    <a:moveTo>
                      <a:pt x="10131" y="1945"/>
                    </a:moveTo>
                    <a:cubicBezTo>
                      <a:pt x="11047" y="1949"/>
                      <a:pt x="11683" y="2017"/>
                      <a:pt x="12297" y="2175"/>
                    </a:cubicBezTo>
                    <a:cubicBezTo>
                      <a:pt x="13546" y="2497"/>
                      <a:pt x="14420" y="2911"/>
                      <a:pt x="14420" y="3198"/>
                    </a:cubicBezTo>
                    <a:cubicBezTo>
                      <a:pt x="14420" y="3566"/>
                      <a:pt x="13140" y="5390"/>
                      <a:pt x="12013" y="6641"/>
                    </a:cubicBezTo>
                    <a:cubicBezTo>
                      <a:pt x="11777" y="6903"/>
                      <a:pt x="11504" y="7215"/>
                      <a:pt x="11400" y="7332"/>
                    </a:cubicBezTo>
                    <a:cubicBezTo>
                      <a:pt x="11295" y="7449"/>
                      <a:pt x="10913" y="7863"/>
                      <a:pt x="10546" y="8254"/>
                    </a:cubicBezTo>
                    <a:cubicBezTo>
                      <a:pt x="9512" y="9357"/>
                      <a:pt x="9579" y="9363"/>
                      <a:pt x="8402" y="8168"/>
                    </a:cubicBezTo>
                    <a:cubicBezTo>
                      <a:pt x="7380" y="7129"/>
                      <a:pt x="5076" y="4141"/>
                      <a:pt x="5076" y="3861"/>
                    </a:cubicBezTo>
                    <a:cubicBezTo>
                      <a:pt x="5076" y="3566"/>
                      <a:pt x="6756" y="2587"/>
                      <a:pt x="7811" y="2262"/>
                    </a:cubicBezTo>
                    <a:cubicBezTo>
                      <a:pt x="8709" y="1985"/>
                      <a:pt x="9018" y="1940"/>
                      <a:pt x="10131" y="194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577" name="Shape 852"/>
              <p:cNvSpPr txBox="1"/>
              <p:nvPr/>
            </p:nvSpPr>
            <p:spPr>
              <a:xfrm>
                <a:off x="1146880" y="27540"/>
                <a:ext cx="4166816" cy="6275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Absence of women in STEM will be</a:t>
                </a:r>
              </a:p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the next gender salary discrimination</a:t>
                </a:r>
              </a:p>
            </p:txBody>
          </p:sp>
        </p:grpSp>
        <p:pic>
          <p:nvPicPr>
            <p:cNvPr id="579" name="pasted-image.tiff" descr="pasted-image.tif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5997" y="71563"/>
              <a:ext cx="405210" cy="539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8" extrusionOk="0">
                  <a:moveTo>
                    <a:pt x="10599" y="7"/>
                  </a:moveTo>
                  <a:cubicBezTo>
                    <a:pt x="9350" y="37"/>
                    <a:pt x="8163" y="170"/>
                    <a:pt x="7574" y="372"/>
                  </a:cubicBezTo>
                  <a:cubicBezTo>
                    <a:pt x="6438" y="760"/>
                    <a:pt x="5799" y="1808"/>
                    <a:pt x="4993" y="4550"/>
                  </a:cubicBezTo>
                  <a:cubicBezTo>
                    <a:pt x="4539" y="6095"/>
                    <a:pt x="4583" y="6342"/>
                    <a:pt x="6051" y="8537"/>
                  </a:cubicBezTo>
                  <a:lnTo>
                    <a:pt x="7616" y="10872"/>
                  </a:lnTo>
                  <a:lnTo>
                    <a:pt x="5035" y="12746"/>
                  </a:lnTo>
                  <a:cubicBezTo>
                    <a:pt x="3615" y="13777"/>
                    <a:pt x="1904" y="14925"/>
                    <a:pt x="1227" y="15304"/>
                  </a:cubicBezTo>
                  <a:lnTo>
                    <a:pt x="0" y="15987"/>
                  </a:lnTo>
                  <a:lnTo>
                    <a:pt x="1333" y="16733"/>
                  </a:lnTo>
                  <a:cubicBezTo>
                    <a:pt x="2508" y="17386"/>
                    <a:pt x="2687" y="17704"/>
                    <a:pt x="2687" y="19195"/>
                  </a:cubicBezTo>
                  <a:lnTo>
                    <a:pt x="2687" y="20895"/>
                  </a:lnTo>
                  <a:lnTo>
                    <a:pt x="4845" y="19084"/>
                  </a:lnTo>
                  <a:cubicBezTo>
                    <a:pt x="6037" y="18090"/>
                    <a:pt x="7737" y="16611"/>
                    <a:pt x="8632" y="15796"/>
                  </a:cubicBezTo>
                  <a:lnTo>
                    <a:pt x="10261" y="14319"/>
                  </a:lnTo>
                  <a:lnTo>
                    <a:pt x="12207" y="16257"/>
                  </a:lnTo>
                  <a:cubicBezTo>
                    <a:pt x="13274" y="17318"/>
                    <a:pt x="15300" y="19025"/>
                    <a:pt x="16692" y="20053"/>
                  </a:cubicBezTo>
                  <a:cubicBezTo>
                    <a:pt x="17728" y="20819"/>
                    <a:pt x="18464" y="21293"/>
                    <a:pt x="19104" y="21578"/>
                  </a:cubicBezTo>
                  <a:lnTo>
                    <a:pt x="19104" y="20053"/>
                  </a:lnTo>
                  <a:cubicBezTo>
                    <a:pt x="19104" y="18368"/>
                    <a:pt x="19248" y="18100"/>
                    <a:pt x="20479" y="17416"/>
                  </a:cubicBezTo>
                  <a:lnTo>
                    <a:pt x="21600" y="16781"/>
                  </a:lnTo>
                  <a:lnTo>
                    <a:pt x="18088" y="14414"/>
                  </a:lnTo>
                  <a:cubicBezTo>
                    <a:pt x="16020" y="13019"/>
                    <a:pt x="14152" y="11663"/>
                    <a:pt x="13942" y="11396"/>
                  </a:cubicBezTo>
                  <a:cubicBezTo>
                    <a:pt x="13691" y="11079"/>
                    <a:pt x="14142" y="10076"/>
                    <a:pt x="15253" y="8489"/>
                  </a:cubicBezTo>
                  <a:cubicBezTo>
                    <a:pt x="16763" y="6332"/>
                    <a:pt x="16912" y="5867"/>
                    <a:pt x="16692" y="4264"/>
                  </a:cubicBezTo>
                  <a:cubicBezTo>
                    <a:pt x="16384" y="2027"/>
                    <a:pt x="15371" y="489"/>
                    <a:pt x="14005" y="213"/>
                  </a:cubicBezTo>
                  <a:cubicBezTo>
                    <a:pt x="13169" y="45"/>
                    <a:pt x="11848" y="-22"/>
                    <a:pt x="10599" y="7"/>
                  </a:cubicBezTo>
                  <a:close/>
                  <a:moveTo>
                    <a:pt x="10324" y="2850"/>
                  </a:moveTo>
                  <a:cubicBezTo>
                    <a:pt x="10770" y="2822"/>
                    <a:pt x="11215" y="2823"/>
                    <a:pt x="11636" y="2882"/>
                  </a:cubicBezTo>
                  <a:cubicBezTo>
                    <a:pt x="14065" y="3225"/>
                    <a:pt x="14195" y="3719"/>
                    <a:pt x="12418" y="5900"/>
                  </a:cubicBezTo>
                  <a:cubicBezTo>
                    <a:pt x="11538" y="6981"/>
                    <a:pt x="10656" y="7870"/>
                    <a:pt x="10451" y="7870"/>
                  </a:cubicBezTo>
                  <a:cubicBezTo>
                    <a:pt x="9774" y="7870"/>
                    <a:pt x="7135" y="4458"/>
                    <a:pt x="7405" y="3930"/>
                  </a:cubicBezTo>
                  <a:cubicBezTo>
                    <a:pt x="7689" y="3373"/>
                    <a:pt x="8986" y="2934"/>
                    <a:pt x="10324" y="285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basename_dilated_5.png" descr="basename_dilated_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58077" y="3886001"/>
            <a:ext cx="1143002" cy="2095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basename_dilated_4.png" descr="basename_dilated_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72077" y="2838250"/>
            <a:ext cx="2286002" cy="4191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basename_dilated_3.png" descr="basename_dilated_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8"/>
          <a:stretch>
            <a:fillRect/>
          </a:stretch>
        </p:blipFill>
        <p:spPr>
          <a:xfrm>
            <a:off x="4356099" y="685800"/>
            <a:ext cx="4508502" cy="838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basename_dilated_6.png" descr="basename_dilated_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69327" y="4413051"/>
            <a:ext cx="571502" cy="1041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basename_dilated_2.png" descr="basename_dilated_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705" y="56950"/>
            <a:ext cx="5320147" cy="975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basename_dilated_7.png" descr="basename_dilated_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728922" y="4616450"/>
            <a:ext cx="279402" cy="520700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Shape 863"/>
          <p:cNvSpPr/>
          <p:nvPr/>
        </p:nvSpPr>
        <p:spPr>
          <a:xfrm>
            <a:off x="3240074" y="7943"/>
            <a:ext cx="9767518" cy="620044"/>
          </a:xfrm>
          <a:prstGeom prst="rect">
            <a:avLst/>
          </a:prstGeom>
          <a:solidFill>
            <a:srgbClr val="AB18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Piramid multiresolution maxpool resize</a:t>
            </a:r>
          </a:p>
        </p:txBody>
      </p:sp>
      <p:sp>
        <p:nvSpPr>
          <p:cNvPr id="589" name="Shape 864"/>
          <p:cNvSpPr txBox="1"/>
          <p:nvPr/>
        </p:nvSpPr>
        <p:spPr>
          <a:xfrm>
            <a:off x="177768" y="1005411"/>
            <a:ext cx="8043375" cy="1103059"/>
          </a:xfrm>
          <a:prstGeom prst="rect">
            <a:avLst/>
          </a:prstGeom>
          <a:ln w="12700">
            <a:miter lim="400000"/>
          </a:ln>
          <a:effectLst>
            <a:outerShdw blurRad="88900" dist="38100" dir="2468233" rotWithShape="0">
              <a:srgbClr val="000000">
                <a:alpha val="99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PYRAMID OBSERVATION LOW TO HIGH SCALE MAXPOOLED</a:t>
            </a:r>
          </a:p>
        </p:txBody>
      </p:sp>
      <p:sp>
        <p:nvSpPr>
          <p:cNvPr id="590" name="Shape 865"/>
          <p:cNvSpPr/>
          <p:nvPr/>
        </p:nvSpPr>
        <p:spPr>
          <a:xfrm>
            <a:off x="1788748" y="5198173"/>
            <a:ext cx="1270003" cy="1270003"/>
          </a:xfrm>
          <a:prstGeom prst="ellipse">
            <a:avLst/>
          </a:prstGeom>
          <a:ln w="101600">
            <a:solidFill>
              <a:srgbClr val="00F9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1" name="Shape 866"/>
          <p:cNvSpPr/>
          <p:nvPr/>
        </p:nvSpPr>
        <p:spPr>
          <a:xfrm>
            <a:off x="5891260" y="5329439"/>
            <a:ext cx="635003" cy="635003"/>
          </a:xfrm>
          <a:prstGeom prst="ellipse">
            <a:avLst/>
          </a:prstGeom>
          <a:ln w="38100">
            <a:solidFill>
              <a:srgbClr val="00F9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2" name="Shape 867"/>
          <p:cNvSpPr/>
          <p:nvPr/>
        </p:nvSpPr>
        <p:spPr>
          <a:xfrm>
            <a:off x="9496835" y="5015758"/>
            <a:ext cx="635003" cy="635003"/>
          </a:xfrm>
          <a:prstGeom prst="ellipse">
            <a:avLst/>
          </a:prstGeom>
          <a:ln w="38100">
            <a:solidFill>
              <a:srgbClr val="00F9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3" name="Shape 868"/>
          <p:cNvSpPr/>
          <p:nvPr/>
        </p:nvSpPr>
        <p:spPr>
          <a:xfrm>
            <a:off x="11296202" y="4748957"/>
            <a:ext cx="635003" cy="635003"/>
          </a:xfrm>
          <a:prstGeom prst="ellipse">
            <a:avLst/>
          </a:prstGeom>
          <a:ln w="38100">
            <a:solidFill>
              <a:srgbClr val="00F9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4" name="Shape 869"/>
          <p:cNvSpPr/>
          <p:nvPr/>
        </p:nvSpPr>
        <p:spPr>
          <a:xfrm>
            <a:off x="12213777" y="4692451"/>
            <a:ext cx="482603" cy="482603"/>
          </a:xfrm>
          <a:prstGeom prst="ellipse">
            <a:avLst/>
          </a:prstGeom>
          <a:ln w="38100">
            <a:solidFill>
              <a:srgbClr val="00F9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5" name="Shape 870"/>
          <p:cNvSpPr/>
          <p:nvPr/>
        </p:nvSpPr>
        <p:spPr>
          <a:xfrm rot="3300187">
            <a:off x="9783222" y="2715890"/>
            <a:ext cx="3381703" cy="520702"/>
          </a:xfrm>
          <a:prstGeom prst="rightArrow">
            <a:avLst>
              <a:gd name="adj1" fmla="val 55089"/>
              <a:gd name="adj2" fmla="val 147608"/>
            </a:avLst>
          </a:prstGeom>
          <a:solidFill>
            <a:srgbClr val="00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6" name="Shape 871"/>
          <p:cNvSpPr/>
          <p:nvPr/>
        </p:nvSpPr>
        <p:spPr>
          <a:xfrm rot="4258539">
            <a:off x="10669696" y="2767881"/>
            <a:ext cx="3381701" cy="520702"/>
          </a:xfrm>
          <a:prstGeom prst="rightArrow">
            <a:avLst>
              <a:gd name="adj1" fmla="val 55089"/>
              <a:gd name="adj2" fmla="val 147608"/>
            </a:avLst>
          </a:prstGeom>
          <a:solidFill>
            <a:srgbClr val="00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7" name="Shape 872"/>
          <p:cNvSpPr/>
          <p:nvPr/>
        </p:nvSpPr>
        <p:spPr>
          <a:xfrm>
            <a:off x="9425167" y="1314899"/>
            <a:ext cx="3212486" cy="484084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Lesion present</a:t>
            </a:r>
          </a:p>
        </p:txBody>
      </p:sp>
      <p:grpSp>
        <p:nvGrpSpPr>
          <p:cNvPr id="603" name="Group 878"/>
          <p:cNvGrpSpPr/>
          <p:nvPr/>
        </p:nvGrpSpPr>
        <p:grpSpPr>
          <a:xfrm>
            <a:off x="7667841" y="9059526"/>
            <a:ext cx="5318619" cy="682606"/>
            <a:chOff x="0" y="0"/>
            <a:chExt cx="5318617" cy="682604"/>
          </a:xfrm>
        </p:grpSpPr>
        <p:grpSp>
          <p:nvGrpSpPr>
            <p:cNvPr id="601" name="Group 876"/>
            <p:cNvGrpSpPr/>
            <p:nvPr/>
          </p:nvGrpSpPr>
          <p:grpSpPr>
            <a:xfrm>
              <a:off x="-1" y="0"/>
              <a:ext cx="5318619" cy="682605"/>
              <a:chOff x="0" y="0"/>
              <a:chExt cx="5318617" cy="682604"/>
            </a:xfrm>
          </p:grpSpPr>
          <p:sp>
            <p:nvSpPr>
              <p:cNvPr id="598" name="Shape 873"/>
              <p:cNvSpPr/>
              <p:nvPr/>
            </p:nvSpPr>
            <p:spPr>
              <a:xfrm>
                <a:off x="-1" y="0"/>
                <a:ext cx="5318619" cy="68260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80878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535353"/>
                    </a:solidFill>
                  </a:defRPr>
                </a:pPr>
                <a:endParaRPr/>
              </a:p>
            </p:txBody>
          </p:sp>
          <p:pic>
            <p:nvPicPr>
              <p:cNvPr id="599" name="pasted-image.tiff" descr="pasted-image.tiff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8590" y="43810"/>
                <a:ext cx="381449" cy="594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3" h="21593" extrusionOk="0">
                    <a:moveTo>
                      <a:pt x="10131" y="0"/>
                    </a:moveTo>
                    <a:cubicBezTo>
                      <a:pt x="9788" y="-4"/>
                      <a:pt x="9440" y="18"/>
                      <a:pt x="9102" y="58"/>
                    </a:cubicBezTo>
                    <a:cubicBezTo>
                      <a:pt x="6984" y="303"/>
                      <a:pt x="5272" y="1092"/>
                      <a:pt x="4397" y="2233"/>
                    </a:cubicBezTo>
                    <a:cubicBezTo>
                      <a:pt x="3125" y="3891"/>
                      <a:pt x="3141" y="4783"/>
                      <a:pt x="4441" y="7246"/>
                    </a:cubicBezTo>
                    <a:cubicBezTo>
                      <a:pt x="4901" y="8115"/>
                      <a:pt x="6627" y="10495"/>
                      <a:pt x="7176" y="11005"/>
                    </a:cubicBezTo>
                    <a:lnTo>
                      <a:pt x="7483" y="11279"/>
                    </a:lnTo>
                    <a:lnTo>
                      <a:pt x="6739" y="12014"/>
                    </a:lnTo>
                    <a:cubicBezTo>
                      <a:pt x="4571" y="14142"/>
                      <a:pt x="1614" y="17405"/>
                      <a:pt x="414" y="19000"/>
                    </a:cubicBezTo>
                    <a:cubicBezTo>
                      <a:pt x="-232" y="19858"/>
                      <a:pt x="-463" y="19633"/>
                      <a:pt x="2340" y="20815"/>
                    </a:cubicBezTo>
                    <a:cubicBezTo>
                      <a:pt x="3359" y="21245"/>
                      <a:pt x="4215" y="21590"/>
                      <a:pt x="4266" y="21593"/>
                    </a:cubicBezTo>
                    <a:cubicBezTo>
                      <a:pt x="4317" y="21596"/>
                      <a:pt x="4555" y="21323"/>
                      <a:pt x="4791" y="20988"/>
                    </a:cubicBezTo>
                    <a:cubicBezTo>
                      <a:pt x="5027" y="20652"/>
                      <a:pt x="6037" y="19432"/>
                      <a:pt x="7023" y="18265"/>
                    </a:cubicBezTo>
                    <a:cubicBezTo>
                      <a:pt x="8008" y="17098"/>
                      <a:pt x="9093" y="15779"/>
                      <a:pt x="9452" y="15341"/>
                    </a:cubicBezTo>
                    <a:cubicBezTo>
                      <a:pt x="10167" y="14468"/>
                      <a:pt x="10372" y="14290"/>
                      <a:pt x="10546" y="14290"/>
                    </a:cubicBezTo>
                    <a:cubicBezTo>
                      <a:pt x="10610" y="14290"/>
                      <a:pt x="11128" y="14659"/>
                      <a:pt x="11706" y="15111"/>
                    </a:cubicBezTo>
                    <a:cubicBezTo>
                      <a:pt x="13068" y="16177"/>
                      <a:pt x="17477" y="19159"/>
                      <a:pt x="17681" y="19159"/>
                    </a:cubicBezTo>
                    <a:cubicBezTo>
                      <a:pt x="17854" y="19159"/>
                      <a:pt x="20730" y="17750"/>
                      <a:pt x="21007" y="17531"/>
                    </a:cubicBezTo>
                    <a:cubicBezTo>
                      <a:pt x="21137" y="17427"/>
                      <a:pt x="20802" y="17204"/>
                      <a:pt x="19606" y="16566"/>
                    </a:cubicBezTo>
                    <a:cubicBezTo>
                      <a:pt x="16831" y="15085"/>
                      <a:pt x="12502" y="12203"/>
                      <a:pt x="12494" y="11841"/>
                    </a:cubicBezTo>
                    <a:cubicBezTo>
                      <a:pt x="12492" y="11752"/>
                      <a:pt x="12582" y="11574"/>
                      <a:pt x="12713" y="11452"/>
                    </a:cubicBezTo>
                    <a:cubicBezTo>
                      <a:pt x="12843" y="11329"/>
                      <a:pt x="13636" y="10363"/>
                      <a:pt x="14464" y="9291"/>
                    </a:cubicBezTo>
                    <a:cubicBezTo>
                      <a:pt x="17126" y="5848"/>
                      <a:pt x="17460" y="4518"/>
                      <a:pt x="16127" y="2694"/>
                    </a:cubicBezTo>
                    <a:cubicBezTo>
                      <a:pt x="14958" y="1093"/>
                      <a:pt x="12536" y="29"/>
                      <a:pt x="10131" y="0"/>
                    </a:cubicBezTo>
                    <a:close/>
                    <a:moveTo>
                      <a:pt x="10131" y="1945"/>
                    </a:moveTo>
                    <a:cubicBezTo>
                      <a:pt x="11047" y="1949"/>
                      <a:pt x="11683" y="2017"/>
                      <a:pt x="12297" y="2175"/>
                    </a:cubicBezTo>
                    <a:cubicBezTo>
                      <a:pt x="13546" y="2497"/>
                      <a:pt x="14420" y="2911"/>
                      <a:pt x="14420" y="3198"/>
                    </a:cubicBezTo>
                    <a:cubicBezTo>
                      <a:pt x="14420" y="3566"/>
                      <a:pt x="13140" y="5390"/>
                      <a:pt x="12013" y="6641"/>
                    </a:cubicBezTo>
                    <a:cubicBezTo>
                      <a:pt x="11777" y="6903"/>
                      <a:pt x="11504" y="7215"/>
                      <a:pt x="11400" y="7332"/>
                    </a:cubicBezTo>
                    <a:cubicBezTo>
                      <a:pt x="11295" y="7449"/>
                      <a:pt x="10913" y="7863"/>
                      <a:pt x="10546" y="8254"/>
                    </a:cubicBezTo>
                    <a:cubicBezTo>
                      <a:pt x="9512" y="9357"/>
                      <a:pt x="9579" y="9363"/>
                      <a:pt x="8402" y="8168"/>
                    </a:cubicBezTo>
                    <a:cubicBezTo>
                      <a:pt x="7380" y="7129"/>
                      <a:pt x="5076" y="4141"/>
                      <a:pt x="5076" y="3861"/>
                    </a:cubicBezTo>
                    <a:cubicBezTo>
                      <a:pt x="5076" y="3566"/>
                      <a:pt x="6756" y="2587"/>
                      <a:pt x="7811" y="2262"/>
                    </a:cubicBezTo>
                    <a:cubicBezTo>
                      <a:pt x="8709" y="1985"/>
                      <a:pt x="9018" y="1940"/>
                      <a:pt x="10131" y="194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600" name="Shape 875"/>
              <p:cNvSpPr txBox="1"/>
              <p:nvPr/>
            </p:nvSpPr>
            <p:spPr>
              <a:xfrm>
                <a:off x="1146880" y="27540"/>
                <a:ext cx="4166816" cy="6275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Absence of women in STEM will be</a:t>
                </a:r>
              </a:p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the next gender salary discrimination</a:t>
                </a:r>
              </a:p>
            </p:txBody>
          </p:sp>
        </p:grpSp>
        <p:pic>
          <p:nvPicPr>
            <p:cNvPr id="602" name="pasted-image.tiff" descr="pasted-image.tif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5997" y="71563"/>
              <a:ext cx="405210" cy="539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8" extrusionOk="0">
                  <a:moveTo>
                    <a:pt x="10599" y="7"/>
                  </a:moveTo>
                  <a:cubicBezTo>
                    <a:pt x="9350" y="37"/>
                    <a:pt x="8163" y="170"/>
                    <a:pt x="7574" y="372"/>
                  </a:cubicBezTo>
                  <a:cubicBezTo>
                    <a:pt x="6438" y="760"/>
                    <a:pt x="5799" y="1808"/>
                    <a:pt x="4993" y="4550"/>
                  </a:cubicBezTo>
                  <a:cubicBezTo>
                    <a:pt x="4539" y="6095"/>
                    <a:pt x="4583" y="6342"/>
                    <a:pt x="6051" y="8537"/>
                  </a:cubicBezTo>
                  <a:lnTo>
                    <a:pt x="7616" y="10872"/>
                  </a:lnTo>
                  <a:lnTo>
                    <a:pt x="5035" y="12746"/>
                  </a:lnTo>
                  <a:cubicBezTo>
                    <a:pt x="3615" y="13777"/>
                    <a:pt x="1904" y="14925"/>
                    <a:pt x="1227" y="15304"/>
                  </a:cubicBezTo>
                  <a:lnTo>
                    <a:pt x="0" y="15987"/>
                  </a:lnTo>
                  <a:lnTo>
                    <a:pt x="1333" y="16733"/>
                  </a:lnTo>
                  <a:cubicBezTo>
                    <a:pt x="2508" y="17386"/>
                    <a:pt x="2687" y="17704"/>
                    <a:pt x="2687" y="19195"/>
                  </a:cubicBezTo>
                  <a:lnTo>
                    <a:pt x="2687" y="20895"/>
                  </a:lnTo>
                  <a:lnTo>
                    <a:pt x="4845" y="19084"/>
                  </a:lnTo>
                  <a:cubicBezTo>
                    <a:pt x="6037" y="18090"/>
                    <a:pt x="7737" y="16611"/>
                    <a:pt x="8632" y="15796"/>
                  </a:cubicBezTo>
                  <a:lnTo>
                    <a:pt x="10261" y="14319"/>
                  </a:lnTo>
                  <a:lnTo>
                    <a:pt x="12207" y="16257"/>
                  </a:lnTo>
                  <a:cubicBezTo>
                    <a:pt x="13274" y="17318"/>
                    <a:pt x="15300" y="19025"/>
                    <a:pt x="16692" y="20053"/>
                  </a:cubicBezTo>
                  <a:cubicBezTo>
                    <a:pt x="17728" y="20819"/>
                    <a:pt x="18464" y="21293"/>
                    <a:pt x="19104" y="21578"/>
                  </a:cubicBezTo>
                  <a:lnTo>
                    <a:pt x="19104" y="20053"/>
                  </a:lnTo>
                  <a:cubicBezTo>
                    <a:pt x="19104" y="18368"/>
                    <a:pt x="19248" y="18100"/>
                    <a:pt x="20479" y="17416"/>
                  </a:cubicBezTo>
                  <a:lnTo>
                    <a:pt x="21600" y="16781"/>
                  </a:lnTo>
                  <a:lnTo>
                    <a:pt x="18088" y="14414"/>
                  </a:lnTo>
                  <a:cubicBezTo>
                    <a:pt x="16020" y="13019"/>
                    <a:pt x="14152" y="11663"/>
                    <a:pt x="13942" y="11396"/>
                  </a:cubicBezTo>
                  <a:cubicBezTo>
                    <a:pt x="13691" y="11079"/>
                    <a:pt x="14142" y="10076"/>
                    <a:pt x="15253" y="8489"/>
                  </a:cubicBezTo>
                  <a:cubicBezTo>
                    <a:pt x="16763" y="6332"/>
                    <a:pt x="16912" y="5867"/>
                    <a:pt x="16692" y="4264"/>
                  </a:cubicBezTo>
                  <a:cubicBezTo>
                    <a:pt x="16384" y="2027"/>
                    <a:pt x="15371" y="489"/>
                    <a:pt x="14005" y="213"/>
                  </a:cubicBezTo>
                  <a:cubicBezTo>
                    <a:pt x="13169" y="45"/>
                    <a:pt x="11848" y="-22"/>
                    <a:pt x="10599" y="7"/>
                  </a:cubicBezTo>
                  <a:close/>
                  <a:moveTo>
                    <a:pt x="10324" y="2850"/>
                  </a:moveTo>
                  <a:cubicBezTo>
                    <a:pt x="10770" y="2822"/>
                    <a:pt x="11215" y="2823"/>
                    <a:pt x="11636" y="2882"/>
                  </a:cubicBezTo>
                  <a:cubicBezTo>
                    <a:pt x="14065" y="3225"/>
                    <a:pt x="14195" y="3719"/>
                    <a:pt x="12418" y="5900"/>
                  </a:cubicBezTo>
                  <a:cubicBezTo>
                    <a:pt x="11538" y="6981"/>
                    <a:pt x="10656" y="7870"/>
                    <a:pt x="10451" y="7870"/>
                  </a:cubicBezTo>
                  <a:cubicBezTo>
                    <a:pt x="9774" y="7870"/>
                    <a:pt x="7135" y="4458"/>
                    <a:pt x="7405" y="3930"/>
                  </a:cubicBezTo>
                  <a:cubicBezTo>
                    <a:pt x="7689" y="3373"/>
                    <a:pt x="8986" y="2934"/>
                    <a:pt x="10324" y="285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pasted-image.png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731" y="-1311135"/>
            <a:ext cx="6007102" cy="11918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pasted-image.png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9181" y="-1391106"/>
            <a:ext cx="6005662" cy="123326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9" name="Group 884"/>
          <p:cNvGrpSpPr/>
          <p:nvPr/>
        </p:nvGrpSpPr>
        <p:grpSpPr>
          <a:xfrm>
            <a:off x="-24169" y="0"/>
            <a:ext cx="13053139" cy="9779467"/>
            <a:chOff x="0" y="0"/>
            <a:chExt cx="13053138" cy="9779466"/>
          </a:xfrm>
        </p:grpSpPr>
        <p:sp>
          <p:nvSpPr>
            <p:cNvPr id="607" name="Shape 882"/>
            <p:cNvSpPr/>
            <p:nvPr/>
          </p:nvSpPr>
          <p:spPr>
            <a:xfrm>
              <a:off x="0" y="8585666"/>
              <a:ext cx="13053139" cy="1193801"/>
            </a:xfrm>
            <a:prstGeom prst="rect">
              <a:avLst/>
            </a:prstGeom>
            <a:solidFill>
              <a:srgbClr val="AB180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584200">
                <a:defRPr sz="3600"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Low Res: multiresolution </a:t>
              </a:r>
            </a:p>
            <a:p>
              <a:pPr defTabSz="584200">
                <a:defRPr sz="3600"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conventional resizing vs maxpool resize</a:t>
              </a:r>
            </a:p>
          </p:txBody>
        </p:sp>
        <p:sp>
          <p:nvSpPr>
            <p:cNvPr id="608" name="Shape 883"/>
            <p:cNvSpPr/>
            <p:nvPr/>
          </p:nvSpPr>
          <p:spPr>
            <a:xfrm>
              <a:off x="6295661" y="0"/>
              <a:ext cx="360216" cy="8453389"/>
            </a:xfrm>
            <a:prstGeom prst="rect">
              <a:avLst/>
            </a:prstGeom>
            <a:solidFill>
              <a:srgbClr val="AB180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0" name="Shape 885"/>
          <p:cNvSpPr/>
          <p:nvPr/>
        </p:nvSpPr>
        <p:spPr>
          <a:xfrm>
            <a:off x="-23219" y="-25401"/>
            <a:ext cx="388048" cy="8487125"/>
          </a:xfrm>
          <a:prstGeom prst="rect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1" name="Shape 886"/>
          <p:cNvSpPr/>
          <p:nvPr/>
        </p:nvSpPr>
        <p:spPr>
          <a:xfrm>
            <a:off x="12613282" y="-25400"/>
            <a:ext cx="400747" cy="8576072"/>
          </a:xfrm>
          <a:prstGeom prst="rect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2" name="Shape 887"/>
          <p:cNvSpPr txBox="1"/>
          <p:nvPr/>
        </p:nvSpPr>
        <p:spPr>
          <a:xfrm>
            <a:off x="553372" y="459737"/>
            <a:ext cx="8043375" cy="595059"/>
          </a:xfrm>
          <a:prstGeom prst="rect">
            <a:avLst/>
          </a:prstGeom>
          <a:ln w="12700">
            <a:miter lim="400000"/>
          </a:ln>
          <a:effectLst>
            <a:outerShdw blurRad="88900" dist="38100" dir="2468233" rotWithShape="0">
              <a:srgbClr val="000000">
                <a:alpha val="99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DETAILED TO 1/16 ORIGINAL SIZE</a:t>
            </a:r>
          </a:p>
        </p:txBody>
      </p:sp>
      <p:sp>
        <p:nvSpPr>
          <p:cNvPr id="613" name="Shape 888"/>
          <p:cNvSpPr/>
          <p:nvPr/>
        </p:nvSpPr>
        <p:spPr>
          <a:xfrm>
            <a:off x="1393592" y="3787309"/>
            <a:ext cx="3597342" cy="3588453"/>
          </a:xfrm>
          <a:prstGeom prst="ellipse">
            <a:avLst/>
          </a:prstGeom>
          <a:ln w="101600">
            <a:solidFill>
              <a:srgbClr val="FFFB00">
                <a:alpha val="5101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4" name="Shape 889"/>
          <p:cNvSpPr/>
          <p:nvPr/>
        </p:nvSpPr>
        <p:spPr>
          <a:xfrm>
            <a:off x="7823268" y="3787309"/>
            <a:ext cx="3597341" cy="3588453"/>
          </a:xfrm>
          <a:prstGeom prst="ellipse">
            <a:avLst/>
          </a:prstGeom>
          <a:ln w="101600">
            <a:solidFill>
              <a:srgbClr val="00F9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15" name="pasted-image.tiff" descr="pasted-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77434" y="459776"/>
            <a:ext cx="381449" cy="594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3" h="21593" extrusionOk="0">
                <a:moveTo>
                  <a:pt x="10131" y="0"/>
                </a:moveTo>
                <a:cubicBezTo>
                  <a:pt x="9788" y="-4"/>
                  <a:pt x="9440" y="18"/>
                  <a:pt x="9102" y="58"/>
                </a:cubicBezTo>
                <a:cubicBezTo>
                  <a:pt x="6984" y="303"/>
                  <a:pt x="5272" y="1092"/>
                  <a:pt x="4397" y="2233"/>
                </a:cubicBezTo>
                <a:cubicBezTo>
                  <a:pt x="3125" y="3891"/>
                  <a:pt x="3141" y="4783"/>
                  <a:pt x="4441" y="7246"/>
                </a:cubicBezTo>
                <a:cubicBezTo>
                  <a:pt x="4901" y="8115"/>
                  <a:pt x="6627" y="10495"/>
                  <a:pt x="7176" y="11005"/>
                </a:cubicBezTo>
                <a:lnTo>
                  <a:pt x="7483" y="11279"/>
                </a:lnTo>
                <a:lnTo>
                  <a:pt x="6739" y="12014"/>
                </a:lnTo>
                <a:cubicBezTo>
                  <a:pt x="4571" y="14142"/>
                  <a:pt x="1614" y="17405"/>
                  <a:pt x="414" y="19000"/>
                </a:cubicBezTo>
                <a:cubicBezTo>
                  <a:pt x="-232" y="19858"/>
                  <a:pt x="-463" y="19633"/>
                  <a:pt x="2340" y="20815"/>
                </a:cubicBezTo>
                <a:cubicBezTo>
                  <a:pt x="3359" y="21245"/>
                  <a:pt x="4215" y="21590"/>
                  <a:pt x="4266" y="21593"/>
                </a:cubicBezTo>
                <a:cubicBezTo>
                  <a:pt x="4317" y="21596"/>
                  <a:pt x="4555" y="21323"/>
                  <a:pt x="4791" y="20988"/>
                </a:cubicBezTo>
                <a:cubicBezTo>
                  <a:pt x="5027" y="20652"/>
                  <a:pt x="6037" y="19432"/>
                  <a:pt x="7023" y="18265"/>
                </a:cubicBezTo>
                <a:cubicBezTo>
                  <a:pt x="8008" y="17098"/>
                  <a:pt x="9093" y="15779"/>
                  <a:pt x="9452" y="15341"/>
                </a:cubicBezTo>
                <a:cubicBezTo>
                  <a:pt x="10167" y="14468"/>
                  <a:pt x="10372" y="14290"/>
                  <a:pt x="10547" y="14290"/>
                </a:cubicBezTo>
                <a:cubicBezTo>
                  <a:pt x="10611" y="14290"/>
                  <a:pt x="11128" y="14659"/>
                  <a:pt x="11706" y="15111"/>
                </a:cubicBezTo>
                <a:cubicBezTo>
                  <a:pt x="13068" y="16177"/>
                  <a:pt x="17477" y="19159"/>
                  <a:pt x="17681" y="19159"/>
                </a:cubicBezTo>
                <a:cubicBezTo>
                  <a:pt x="17854" y="19159"/>
                  <a:pt x="20730" y="17750"/>
                  <a:pt x="21007" y="17531"/>
                </a:cubicBezTo>
                <a:cubicBezTo>
                  <a:pt x="21137" y="17427"/>
                  <a:pt x="20802" y="17204"/>
                  <a:pt x="19606" y="16566"/>
                </a:cubicBezTo>
                <a:cubicBezTo>
                  <a:pt x="16831" y="15085"/>
                  <a:pt x="12502" y="12203"/>
                  <a:pt x="12494" y="11841"/>
                </a:cubicBezTo>
                <a:cubicBezTo>
                  <a:pt x="12492" y="11752"/>
                  <a:pt x="12582" y="11574"/>
                  <a:pt x="12713" y="11452"/>
                </a:cubicBezTo>
                <a:cubicBezTo>
                  <a:pt x="12843" y="11329"/>
                  <a:pt x="13636" y="10363"/>
                  <a:pt x="14464" y="9291"/>
                </a:cubicBezTo>
                <a:cubicBezTo>
                  <a:pt x="17126" y="5848"/>
                  <a:pt x="17460" y="4518"/>
                  <a:pt x="16127" y="2694"/>
                </a:cubicBezTo>
                <a:cubicBezTo>
                  <a:pt x="14958" y="1093"/>
                  <a:pt x="12536" y="29"/>
                  <a:pt x="10131" y="0"/>
                </a:cubicBezTo>
                <a:close/>
                <a:moveTo>
                  <a:pt x="10131" y="1945"/>
                </a:moveTo>
                <a:cubicBezTo>
                  <a:pt x="11047" y="1949"/>
                  <a:pt x="11683" y="2017"/>
                  <a:pt x="12297" y="2175"/>
                </a:cubicBezTo>
                <a:cubicBezTo>
                  <a:pt x="13546" y="2497"/>
                  <a:pt x="14420" y="2911"/>
                  <a:pt x="14420" y="3198"/>
                </a:cubicBezTo>
                <a:cubicBezTo>
                  <a:pt x="14420" y="3566"/>
                  <a:pt x="13140" y="5390"/>
                  <a:pt x="12013" y="6641"/>
                </a:cubicBezTo>
                <a:cubicBezTo>
                  <a:pt x="11777" y="6903"/>
                  <a:pt x="11504" y="7215"/>
                  <a:pt x="11400" y="7332"/>
                </a:cubicBezTo>
                <a:cubicBezTo>
                  <a:pt x="11295" y="7449"/>
                  <a:pt x="10913" y="7863"/>
                  <a:pt x="10547" y="8254"/>
                </a:cubicBezTo>
                <a:cubicBezTo>
                  <a:pt x="9512" y="9357"/>
                  <a:pt x="9579" y="9363"/>
                  <a:pt x="8402" y="8168"/>
                </a:cubicBezTo>
                <a:cubicBezTo>
                  <a:pt x="7380" y="7129"/>
                  <a:pt x="5076" y="4141"/>
                  <a:pt x="5076" y="3861"/>
                </a:cubicBezTo>
                <a:cubicBezTo>
                  <a:pt x="5076" y="3566"/>
                  <a:pt x="6756" y="2587"/>
                  <a:pt x="7811" y="2262"/>
                </a:cubicBezTo>
                <a:cubicBezTo>
                  <a:pt x="8709" y="1985"/>
                  <a:pt x="9018" y="1940"/>
                  <a:pt x="10131" y="19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16" name="pasted-image.tiff" descr="pasted-image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3720" y="459551"/>
            <a:ext cx="447279" cy="595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10599" y="6"/>
                </a:moveTo>
                <a:cubicBezTo>
                  <a:pt x="9350" y="36"/>
                  <a:pt x="8160" y="165"/>
                  <a:pt x="7571" y="366"/>
                </a:cubicBezTo>
                <a:cubicBezTo>
                  <a:pt x="6434" y="755"/>
                  <a:pt x="5789" y="1826"/>
                  <a:pt x="4983" y="4568"/>
                </a:cubicBezTo>
                <a:cubicBezTo>
                  <a:pt x="4529" y="6112"/>
                  <a:pt x="4589" y="6359"/>
                  <a:pt x="6056" y="8554"/>
                </a:cubicBezTo>
                <a:lnTo>
                  <a:pt x="7628" y="10871"/>
                </a:lnTo>
                <a:lnTo>
                  <a:pt x="5041" y="12756"/>
                </a:lnTo>
                <a:cubicBezTo>
                  <a:pt x="3621" y="13786"/>
                  <a:pt x="1903" y="14924"/>
                  <a:pt x="1227" y="15303"/>
                </a:cubicBezTo>
                <a:lnTo>
                  <a:pt x="0" y="16008"/>
                </a:lnTo>
                <a:lnTo>
                  <a:pt x="1342" y="16742"/>
                </a:lnTo>
                <a:cubicBezTo>
                  <a:pt x="2517" y="17394"/>
                  <a:pt x="2683" y="17697"/>
                  <a:pt x="2683" y="19188"/>
                </a:cubicBezTo>
                <a:lnTo>
                  <a:pt x="2683" y="20901"/>
                </a:lnTo>
                <a:lnTo>
                  <a:pt x="4849" y="19102"/>
                </a:lnTo>
                <a:cubicBezTo>
                  <a:pt x="6041" y="18107"/>
                  <a:pt x="7750" y="16607"/>
                  <a:pt x="8644" y="15792"/>
                </a:cubicBezTo>
                <a:lnTo>
                  <a:pt x="10273" y="14324"/>
                </a:lnTo>
                <a:lnTo>
                  <a:pt x="12209" y="16267"/>
                </a:lnTo>
                <a:cubicBezTo>
                  <a:pt x="13275" y="17328"/>
                  <a:pt x="15283" y="19037"/>
                  <a:pt x="16674" y="20066"/>
                </a:cubicBezTo>
                <a:cubicBezTo>
                  <a:pt x="17710" y="20831"/>
                  <a:pt x="18469" y="21292"/>
                  <a:pt x="19108" y="21577"/>
                </a:cubicBezTo>
                <a:lnTo>
                  <a:pt x="19108" y="20066"/>
                </a:lnTo>
                <a:cubicBezTo>
                  <a:pt x="19108" y="18381"/>
                  <a:pt x="19258" y="18102"/>
                  <a:pt x="20488" y="17418"/>
                </a:cubicBezTo>
                <a:lnTo>
                  <a:pt x="21600" y="16785"/>
                </a:lnTo>
                <a:lnTo>
                  <a:pt x="18093" y="14411"/>
                </a:lnTo>
                <a:cubicBezTo>
                  <a:pt x="16024" y="13016"/>
                  <a:pt x="14144" y="11655"/>
                  <a:pt x="13934" y="11389"/>
                </a:cubicBezTo>
                <a:cubicBezTo>
                  <a:pt x="13683" y="11071"/>
                  <a:pt x="14145" y="10070"/>
                  <a:pt x="15256" y="8482"/>
                </a:cubicBezTo>
                <a:cubicBezTo>
                  <a:pt x="16766" y="6325"/>
                  <a:pt x="16914" y="5882"/>
                  <a:pt x="16694" y="4280"/>
                </a:cubicBezTo>
                <a:cubicBezTo>
                  <a:pt x="16386" y="2042"/>
                  <a:pt x="15357" y="497"/>
                  <a:pt x="13991" y="222"/>
                </a:cubicBezTo>
                <a:cubicBezTo>
                  <a:pt x="13156" y="54"/>
                  <a:pt x="11848" y="-23"/>
                  <a:pt x="10599" y="6"/>
                </a:cubicBezTo>
                <a:close/>
                <a:moveTo>
                  <a:pt x="10330" y="2841"/>
                </a:moveTo>
                <a:cubicBezTo>
                  <a:pt x="10776" y="2813"/>
                  <a:pt x="11232" y="2825"/>
                  <a:pt x="11653" y="2884"/>
                </a:cubicBezTo>
                <a:cubicBezTo>
                  <a:pt x="14082" y="3227"/>
                  <a:pt x="14197" y="3725"/>
                  <a:pt x="12420" y="5906"/>
                </a:cubicBezTo>
                <a:cubicBezTo>
                  <a:pt x="11539" y="6987"/>
                  <a:pt x="10650" y="7892"/>
                  <a:pt x="10445" y="7892"/>
                </a:cubicBezTo>
                <a:cubicBezTo>
                  <a:pt x="9769" y="7892"/>
                  <a:pt x="7147" y="4463"/>
                  <a:pt x="7417" y="3935"/>
                </a:cubicBezTo>
                <a:cubicBezTo>
                  <a:pt x="7702" y="3378"/>
                  <a:pt x="8993" y="2925"/>
                  <a:pt x="10330" y="284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creenshot.png" descr="screensh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2" y="-1523"/>
            <a:ext cx="12992515" cy="975664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hape 511"/>
          <p:cNvSpPr txBox="1"/>
          <p:nvPr/>
        </p:nvSpPr>
        <p:spPr>
          <a:xfrm>
            <a:off x="4401842" y="9210537"/>
            <a:ext cx="8044980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http://slideplayer.com/slide/10665366/</a:t>
            </a:r>
          </a:p>
        </p:txBody>
      </p:sp>
      <p:pic>
        <p:nvPicPr>
          <p:cNvPr id="323" name="pasted-image.tiff" descr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77434" y="459776"/>
            <a:ext cx="381449" cy="594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3" h="21593" extrusionOk="0">
                <a:moveTo>
                  <a:pt x="10131" y="0"/>
                </a:moveTo>
                <a:cubicBezTo>
                  <a:pt x="9788" y="-4"/>
                  <a:pt x="9440" y="18"/>
                  <a:pt x="9102" y="58"/>
                </a:cubicBezTo>
                <a:cubicBezTo>
                  <a:pt x="6984" y="303"/>
                  <a:pt x="5272" y="1092"/>
                  <a:pt x="4397" y="2233"/>
                </a:cubicBezTo>
                <a:cubicBezTo>
                  <a:pt x="3125" y="3891"/>
                  <a:pt x="3141" y="4783"/>
                  <a:pt x="4441" y="7246"/>
                </a:cubicBezTo>
                <a:cubicBezTo>
                  <a:pt x="4901" y="8115"/>
                  <a:pt x="6627" y="10495"/>
                  <a:pt x="7176" y="11005"/>
                </a:cubicBezTo>
                <a:lnTo>
                  <a:pt x="7483" y="11279"/>
                </a:lnTo>
                <a:lnTo>
                  <a:pt x="6739" y="12014"/>
                </a:lnTo>
                <a:cubicBezTo>
                  <a:pt x="4571" y="14142"/>
                  <a:pt x="1614" y="17405"/>
                  <a:pt x="414" y="19000"/>
                </a:cubicBezTo>
                <a:cubicBezTo>
                  <a:pt x="-232" y="19858"/>
                  <a:pt x="-463" y="19633"/>
                  <a:pt x="2340" y="20815"/>
                </a:cubicBezTo>
                <a:cubicBezTo>
                  <a:pt x="3359" y="21245"/>
                  <a:pt x="4215" y="21590"/>
                  <a:pt x="4266" y="21593"/>
                </a:cubicBezTo>
                <a:cubicBezTo>
                  <a:pt x="4317" y="21596"/>
                  <a:pt x="4555" y="21323"/>
                  <a:pt x="4791" y="20988"/>
                </a:cubicBezTo>
                <a:cubicBezTo>
                  <a:pt x="5027" y="20652"/>
                  <a:pt x="6037" y="19432"/>
                  <a:pt x="7023" y="18265"/>
                </a:cubicBezTo>
                <a:cubicBezTo>
                  <a:pt x="8008" y="17098"/>
                  <a:pt x="9093" y="15779"/>
                  <a:pt x="9452" y="15341"/>
                </a:cubicBezTo>
                <a:cubicBezTo>
                  <a:pt x="10167" y="14468"/>
                  <a:pt x="10372" y="14290"/>
                  <a:pt x="10547" y="14290"/>
                </a:cubicBezTo>
                <a:cubicBezTo>
                  <a:pt x="10611" y="14290"/>
                  <a:pt x="11128" y="14659"/>
                  <a:pt x="11706" y="15111"/>
                </a:cubicBezTo>
                <a:cubicBezTo>
                  <a:pt x="13068" y="16177"/>
                  <a:pt x="17477" y="19159"/>
                  <a:pt x="17681" y="19159"/>
                </a:cubicBezTo>
                <a:cubicBezTo>
                  <a:pt x="17854" y="19159"/>
                  <a:pt x="20730" y="17750"/>
                  <a:pt x="21007" y="17531"/>
                </a:cubicBezTo>
                <a:cubicBezTo>
                  <a:pt x="21137" y="17427"/>
                  <a:pt x="20802" y="17204"/>
                  <a:pt x="19606" y="16566"/>
                </a:cubicBezTo>
                <a:cubicBezTo>
                  <a:pt x="16831" y="15085"/>
                  <a:pt x="12502" y="12203"/>
                  <a:pt x="12494" y="11841"/>
                </a:cubicBezTo>
                <a:cubicBezTo>
                  <a:pt x="12492" y="11752"/>
                  <a:pt x="12582" y="11574"/>
                  <a:pt x="12713" y="11452"/>
                </a:cubicBezTo>
                <a:cubicBezTo>
                  <a:pt x="12843" y="11329"/>
                  <a:pt x="13636" y="10363"/>
                  <a:pt x="14464" y="9291"/>
                </a:cubicBezTo>
                <a:cubicBezTo>
                  <a:pt x="17126" y="5848"/>
                  <a:pt x="17460" y="4518"/>
                  <a:pt x="16127" y="2694"/>
                </a:cubicBezTo>
                <a:cubicBezTo>
                  <a:pt x="14958" y="1093"/>
                  <a:pt x="12536" y="29"/>
                  <a:pt x="10131" y="0"/>
                </a:cubicBezTo>
                <a:close/>
                <a:moveTo>
                  <a:pt x="10131" y="1945"/>
                </a:moveTo>
                <a:cubicBezTo>
                  <a:pt x="11047" y="1949"/>
                  <a:pt x="11683" y="2017"/>
                  <a:pt x="12297" y="2175"/>
                </a:cubicBezTo>
                <a:cubicBezTo>
                  <a:pt x="13546" y="2497"/>
                  <a:pt x="14420" y="2911"/>
                  <a:pt x="14420" y="3198"/>
                </a:cubicBezTo>
                <a:cubicBezTo>
                  <a:pt x="14420" y="3566"/>
                  <a:pt x="13140" y="5390"/>
                  <a:pt x="12013" y="6641"/>
                </a:cubicBezTo>
                <a:cubicBezTo>
                  <a:pt x="11777" y="6903"/>
                  <a:pt x="11504" y="7215"/>
                  <a:pt x="11400" y="7332"/>
                </a:cubicBezTo>
                <a:cubicBezTo>
                  <a:pt x="11295" y="7449"/>
                  <a:pt x="10913" y="7863"/>
                  <a:pt x="10547" y="8254"/>
                </a:cubicBezTo>
                <a:cubicBezTo>
                  <a:pt x="9512" y="9357"/>
                  <a:pt x="9579" y="9363"/>
                  <a:pt x="8402" y="8168"/>
                </a:cubicBezTo>
                <a:cubicBezTo>
                  <a:pt x="7380" y="7129"/>
                  <a:pt x="5076" y="4141"/>
                  <a:pt x="5076" y="3861"/>
                </a:cubicBezTo>
                <a:cubicBezTo>
                  <a:pt x="5076" y="3566"/>
                  <a:pt x="6756" y="2587"/>
                  <a:pt x="7811" y="2262"/>
                </a:cubicBezTo>
                <a:cubicBezTo>
                  <a:pt x="8709" y="1985"/>
                  <a:pt x="9018" y="1940"/>
                  <a:pt x="10131" y="19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4" name="pasted-image.tiff" descr="pasted-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3720" y="459551"/>
            <a:ext cx="447279" cy="595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10599" y="6"/>
                </a:moveTo>
                <a:cubicBezTo>
                  <a:pt x="9350" y="36"/>
                  <a:pt x="8160" y="165"/>
                  <a:pt x="7571" y="366"/>
                </a:cubicBezTo>
                <a:cubicBezTo>
                  <a:pt x="6434" y="755"/>
                  <a:pt x="5789" y="1826"/>
                  <a:pt x="4983" y="4568"/>
                </a:cubicBezTo>
                <a:cubicBezTo>
                  <a:pt x="4529" y="6112"/>
                  <a:pt x="4589" y="6359"/>
                  <a:pt x="6056" y="8554"/>
                </a:cubicBezTo>
                <a:lnTo>
                  <a:pt x="7628" y="10871"/>
                </a:lnTo>
                <a:lnTo>
                  <a:pt x="5041" y="12756"/>
                </a:lnTo>
                <a:cubicBezTo>
                  <a:pt x="3621" y="13786"/>
                  <a:pt x="1903" y="14924"/>
                  <a:pt x="1227" y="15303"/>
                </a:cubicBezTo>
                <a:lnTo>
                  <a:pt x="0" y="16008"/>
                </a:lnTo>
                <a:lnTo>
                  <a:pt x="1342" y="16742"/>
                </a:lnTo>
                <a:cubicBezTo>
                  <a:pt x="2517" y="17394"/>
                  <a:pt x="2683" y="17697"/>
                  <a:pt x="2683" y="19188"/>
                </a:cubicBezTo>
                <a:lnTo>
                  <a:pt x="2683" y="20901"/>
                </a:lnTo>
                <a:lnTo>
                  <a:pt x="4849" y="19102"/>
                </a:lnTo>
                <a:cubicBezTo>
                  <a:pt x="6041" y="18107"/>
                  <a:pt x="7750" y="16607"/>
                  <a:pt x="8644" y="15792"/>
                </a:cubicBezTo>
                <a:lnTo>
                  <a:pt x="10273" y="14324"/>
                </a:lnTo>
                <a:lnTo>
                  <a:pt x="12209" y="16267"/>
                </a:lnTo>
                <a:cubicBezTo>
                  <a:pt x="13275" y="17328"/>
                  <a:pt x="15283" y="19037"/>
                  <a:pt x="16674" y="20066"/>
                </a:cubicBezTo>
                <a:cubicBezTo>
                  <a:pt x="17710" y="20831"/>
                  <a:pt x="18469" y="21292"/>
                  <a:pt x="19108" y="21577"/>
                </a:cubicBezTo>
                <a:lnTo>
                  <a:pt x="19108" y="20066"/>
                </a:lnTo>
                <a:cubicBezTo>
                  <a:pt x="19108" y="18381"/>
                  <a:pt x="19258" y="18102"/>
                  <a:pt x="20488" y="17418"/>
                </a:cubicBezTo>
                <a:lnTo>
                  <a:pt x="21600" y="16785"/>
                </a:lnTo>
                <a:lnTo>
                  <a:pt x="18093" y="14411"/>
                </a:lnTo>
                <a:cubicBezTo>
                  <a:pt x="16024" y="13016"/>
                  <a:pt x="14144" y="11655"/>
                  <a:pt x="13934" y="11389"/>
                </a:cubicBezTo>
                <a:cubicBezTo>
                  <a:pt x="13683" y="11071"/>
                  <a:pt x="14145" y="10070"/>
                  <a:pt x="15256" y="8482"/>
                </a:cubicBezTo>
                <a:cubicBezTo>
                  <a:pt x="16766" y="6325"/>
                  <a:pt x="16914" y="5882"/>
                  <a:pt x="16694" y="4280"/>
                </a:cubicBezTo>
                <a:cubicBezTo>
                  <a:pt x="16386" y="2042"/>
                  <a:pt x="15357" y="497"/>
                  <a:pt x="13991" y="222"/>
                </a:cubicBezTo>
                <a:cubicBezTo>
                  <a:pt x="13156" y="54"/>
                  <a:pt x="11848" y="-23"/>
                  <a:pt x="10599" y="6"/>
                </a:cubicBezTo>
                <a:close/>
                <a:moveTo>
                  <a:pt x="10330" y="2841"/>
                </a:moveTo>
                <a:cubicBezTo>
                  <a:pt x="10776" y="2813"/>
                  <a:pt x="11232" y="2825"/>
                  <a:pt x="11653" y="2884"/>
                </a:cubicBezTo>
                <a:cubicBezTo>
                  <a:pt x="14082" y="3227"/>
                  <a:pt x="14197" y="3725"/>
                  <a:pt x="12420" y="5906"/>
                </a:cubicBezTo>
                <a:cubicBezTo>
                  <a:pt x="11539" y="6987"/>
                  <a:pt x="10650" y="7892"/>
                  <a:pt x="10445" y="7892"/>
                </a:cubicBezTo>
                <a:cubicBezTo>
                  <a:pt x="9769" y="7892"/>
                  <a:pt x="7147" y="4463"/>
                  <a:pt x="7417" y="3935"/>
                </a:cubicBezTo>
                <a:cubicBezTo>
                  <a:pt x="7702" y="3378"/>
                  <a:pt x="8993" y="2925"/>
                  <a:pt x="10330" y="284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pasted-image.png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5681" y="-2260600"/>
            <a:ext cx="7023102" cy="14421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pasted-image.png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5469" y="-2084984"/>
            <a:ext cx="7017684" cy="139237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2" name="Group 897"/>
          <p:cNvGrpSpPr/>
          <p:nvPr/>
        </p:nvGrpSpPr>
        <p:grpSpPr>
          <a:xfrm>
            <a:off x="-24169" y="-12701"/>
            <a:ext cx="13053139" cy="9779468"/>
            <a:chOff x="0" y="0"/>
            <a:chExt cx="13053138" cy="9779466"/>
          </a:xfrm>
        </p:grpSpPr>
        <p:sp>
          <p:nvSpPr>
            <p:cNvPr id="620" name="Shape 895"/>
            <p:cNvSpPr/>
            <p:nvPr/>
          </p:nvSpPr>
          <p:spPr>
            <a:xfrm>
              <a:off x="0" y="8585666"/>
              <a:ext cx="13053139" cy="1193801"/>
            </a:xfrm>
            <a:prstGeom prst="rect">
              <a:avLst/>
            </a:prstGeom>
            <a:solidFill>
              <a:srgbClr val="AB180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584200">
                <a:defRPr sz="3600"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Low Res: multiresolution </a:t>
              </a:r>
            </a:p>
            <a:p>
              <a:pPr defTabSz="584200">
                <a:defRPr sz="3600"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conventional resizing vs maxpool resize</a:t>
              </a:r>
            </a:p>
          </p:txBody>
        </p:sp>
        <p:sp>
          <p:nvSpPr>
            <p:cNvPr id="621" name="Shape 896"/>
            <p:cNvSpPr/>
            <p:nvPr/>
          </p:nvSpPr>
          <p:spPr>
            <a:xfrm>
              <a:off x="6846251" y="0"/>
              <a:ext cx="360216" cy="8483800"/>
            </a:xfrm>
            <a:prstGeom prst="rect">
              <a:avLst/>
            </a:prstGeom>
            <a:solidFill>
              <a:srgbClr val="AB180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23" name="Shape 898"/>
          <p:cNvSpPr/>
          <p:nvPr/>
        </p:nvSpPr>
        <p:spPr>
          <a:xfrm>
            <a:off x="-23219" y="-25400"/>
            <a:ext cx="388048" cy="8571111"/>
          </a:xfrm>
          <a:prstGeom prst="rect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4" name="Shape 899"/>
          <p:cNvSpPr/>
          <p:nvPr/>
        </p:nvSpPr>
        <p:spPr>
          <a:xfrm>
            <a:off x="12613282" y="-25401"/>
            <a:ext cx="400747" cy="8728921"/>
          </a:xfrm>
          <a:prstGeom prst="rect">
            <a:avLst/>
          </a:prstGeom>
          <a:solidFill>
            <a:srgbClr val="AB18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5" name="Shape 900"/>
          <p:cNvSpPr txBox="1"/>
          <p:nvPr/>
        </p:nvSpPr>
        <p:spPr>
          <a:xfrm>
            <a:off x="553372" y="459737"/>
            <a:ext cx="8043375" cy="595059"/>
          </a:xfrm>
          <a:prstGeom prst="rect">
            <a:avLst/>
          </a:prstGeom>
          <a:ln w="12700">
            <a:miter lim="400000"/>
          </a:ln>
          <a:effectLst>
            <a:outerShdw blurRad="88900" dist="38100" dir="2468233" rotWithShape="0">
              <a:srgbClr val="000000">
                <a:alpha val="99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DETAILED TO 1/64 ORIGINAL SIZE</a:t>
            </a:r>
          </a:p>
        </p:txBody>
      </p:sp>
      <p:sp>
        <p:nvSpPr>
          <p:cNvPr id="626" name="Shape 901"/>
          <p:cNvSpPr/>
          <p:nvPr/>
        </p:nvSpPr>
        <p:spPr>
          <a:xfrm>
            <a:off x="1393592" y="3787309"/>
            <a:ext cx="3597342" cy="3588453"/>
          </a:xfrm>
          <a:prstGeom prst="ellipse">
            <a:avLst/>
          </a:prstGeom>
          <a:ln w="101600">
            <a:solidFill>
              <a:srgbClr val="FF2600">
                <a:alpha val="50941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7" name="Shape 902"/>
          <p:cNvSpPr/>
          <p:nvPr/>
        </p:nvSpPr>
        <p:spPr>
          <a:xfrm>
            <a:off x="7823268" y="3787309"/>
            <a:ext cx="3597341" cy="3588453"/>
          </a:xfrm>
          <a:prstGeom prst="ellipse">
            <a:avLst/>
          </a:prstGeom>
          <a:ln w="101600">
            <a:solidFill>
              <a:srgbClr val="00F9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8" name="Shape 903"/>
          <p:cNvSpPr/>
          <p:nvPr/>
        </p:nvSpPr>
        <p:spPr>
          <a:xfrm>
            <a:off x="6675104" y="-801923"/>
            <a:ext cx="3597341" cy="3588452"/>
          </a:xfrm>
          <a:prstGeom prst="ellipse">
            <a:avLst/>
          </a:prstGeom>
          <a:ln w="101600">
            <a:solidFill>
              <a:srgbClr val="FF40FF">
                <a:alpha val="461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29" name="pasted-image.tiff" descr="pasted-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77434" y="459776"/>
            <a:ext cx="381449" cy="594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3" h="21593" extrusionOk="0">
                <a:moveTo>
                  <a:pt x="10131" y="0"/>
                </a:moveTo>
                <a:cubicBezTo>
                  <a:pt x="9788" y="-4"/>
                  <a:pt x="9440" y="18"/>
                  <a:pt x="9102" y="58"/>
                </a:cubicBezTo>
                <a:cubicBezTo>
                  <a:pt x="6984" y="303"/>
                  <a:pt x="5272" y="1092"/>
                  <a:pt x="4397" y="2233"/>
                </a:cubicBezTo>
                <a:cubicBezTo>
                  <a:pt x="3125" y="3891"/>
                  <a:pt x="3141" y="4783"/>
                  <a:pt x="4441" y="7246"/>
                </a:cubicBezTo>
                <a:cubicBezTo>
                  <a:pt x="4901" y="8115"/>
                  <a:pt x="6627" y="10495"/>
                  <a:pt x="7176" y="11005"/>
                </a:cubicBezTo>
                <a:lnTo>
                  <a:pt x="7483" y="11279"/>
                </a:lnTo>
                <a:lnTo>
                  <a:pt x="6739" y="12014"/>
                </a:lnTo>
                <a:cubicBezTo>
                  <a:pt x="4571" y="14142"/>
                  <a:pt x="1614" y="17405"/>
                  <a:pt x="414" y="19000"/>
                </a:cubicBezTo>
                <a:cubicBezTo>
                  <a:pt x="-232" y="19858"/>
                  <a:pt x="-463" y="19633"/>
                  <a:pt x="2340" y="20815"/>
                </a:cubicBezTo>
                <a:cubicBezTo>
                  <a:pt x="3359" y="21245"/>
                  <a:pt x="4215" y="21590"/>
                  <a:pt x="4266" y="21593"/>
                </a:cubicBezTo>
                <a:cubicBezTo>
                  <a:pt x="4317" y="21596"/>
                  <a:pt x="4555" y="21323"/>
                  <a:pt x="4791" y="20988"/>
                </a:cubicBezTo>
                <a:cubicBezTo>
                  <a:pt x="5027" y="20652"/>
                  <a:pt x="6037" y="19432"/>
                  <a:pt x="7023" y="18265"/>
                </a:cubicBezTo>
                <a:cubicBezTo>
                  <a:pt x="8008" y="17098"/>
                  <a:pt x="9093" y="15779"/>
                  <a:pt x="9452" y="15341"/>
                </a:cubicBezTo>
                <a:cubicBezTo>
                  <a:pt x="10167" y="14468"/>
                  <a:pt x="10372" y="14290"/>
                  <a:pt x="10547" y="14290"/>
                </a:cubicBezTo>
                <a:cubicBezTo>
                  <a:pt x="10611" y="14290"/>
                  <a:pt x="11128" y="14659"/>
                  <a:pt x="11706" y="15111"/>
                </a:cubicBezTo>
                <a:cubicBezTo>
                  <a:pt x="13068" y="16177"/>
                  <a:pt x="17477" y="19159"/>
                  <a:pt x="17681" y="19159"/>
                </a:cubicBezTo>
                <a:cubicBezTo>
                  <a:pt x="17854" y="19159"/>
                  <a:pt x="20730" y="17750"/>
                  <a:pt x="21007" y="17531"/>
                </a:cubicBezTo>
                <a:cubicBezTo>
                  <a:pt x="21137" y="17427"/>
                  <a:pt x="20802" y="17204"/>
                  <a:pt x="19606" y="16566"/>
                </a:cubicBezTo>
                <a:cubicBezTo>
                  <a:pt x="16831" y="15085"/>
                  <a:pt x="12502" y="12203"/>
                  <a:pt x="12494" y="11841"/>
                </a:cubicBezTo>
                <a:cubicBezTo>
                  <a:pt x="12492" y="11752"/>
                  <a:pt x="12582" y="11574"/>
                  <a:pt x="12713" y="11452"/>
                </a:cubicBezTo>
                <a:cubicBezTo>
                  <a:pt x="12843" y="11329"/>
                  <a:pt x="13636" y="10363"/>
                  <a:pt x="14464" y="9291"/>
                </a:cubicBezTo>
                <a:cubicBezTo>
                  <a:pt x="17126" y="5848"/>
                  <a:pt x="17460" y="4518"/>
                  <a:pt x="16127" y="2694"/>
                </a:cubicBezTo>
                <a:cubicBezTo>
                  <a:pt x="14958" y="1093"/>
                  <a:pt x="12536" y="29"/>
                  <a:pt x="10131" y="0"/>
                </a:cubicBezTo>
                <a:close/>
                <a:moveTo>
                  <a:pt x="10131" y="1945"/>
                </a:moveTo>
                <a:cubicBezTo>
                  <a:pt x="11047" y="1949"/>
                  <a:pt x="11683" y="2017"/>
                  <a:pt x="12297" y="2175"/>
                </a:cubicBezTo>
                <a:cubicBezTo>
                  <a:pt x="13546" y="2497"/>
                  <a:pt x="14420" y="2911"/>
                  <a:pt x="14420" y="3198"/>
                </a:cubicBezTo>
                <a:cubicBezTo>
                  <a:pt x="14420" y="3566"/>
                  <a:pt x="13140" y="5390"/>
                  <a:pt x="12013" y="6641"/>
                </a:cubicBezTo>
                <a:cubicBezTo>
                  <a:pt x="11777" y="6903"/>
                  <a:pt x="11504" y="7215"/>
                  <a:pt x="11400" y="7332"/>
                </a:cubicBezTo>
                <a:cubicBezTo>
                  <a:pt x="11295" y="7449"/>
                  <a:pt x="10913" y="7863"/>
                  <a:pt x="10547" y="8254"/>
                </a:cubicBezTo>
                <a:cubicBezTo>
                  <a:pt x="9512" y="9357"/>
                  <a:pt x="9579" y="9363"/>
                  <a:pt x="8402" y="8168"/>
                </a:cubicBezTo>
                <a:cubicBezTo>
                  <a:pt x="7380" y="7129"/>
                  <a:pt x="5076" y="4141"/>
                  <a:pt x="5076" y="3861"/>
                </a:cubicBezTo>
                <a:cubicBezTo>
                  <a:pt x="5076" y="3566"/>
                  <a:pt x="6756" y="2587"/>
                  <a:pt x="7811" y="2262"/>
                </a:cubicBezTo>
                <a:cubicBezTo>
                  <a:pt x="8709" y="1985"/>
                  <a:pt x="9018" y="1940"/>
                  <a:pt x="10131" y="19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30" name="pasted-image.tiff" descr="pasted-image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3720" y="459551"/>
            <a:ext cx="447279" cy="595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10599" y="6"/>
                </a:moveTo>
                <a:cubicBezTo>
                  <a:pt x="9350" y="36"/>
                  <a:pt x="8160" y="165"/>
                  <a:pt x="7571" y="366"/>
                </a:cubicBezTo>
                <a:cubicBezTo>
                  <a:pt x="6434" y="755"/>
                  <a:pt x="5789" y="1826"/>
                  <a:pt x="4983" y="4568"/>
                </a:cubicBezTo>
                <a:cubicBezTo>
                  <a:pt x="4529" y="6112"/>
                  <a:pt x="4589" y="6359"/>
                  <a:pt x="6056" y="8554"/>
                </a:cubicBezTo>
                <a:lnTo>
                  <a:pt x="7628" y="10871"/>
                </a:lnTo>
                <a:lnTo>
                  <a:pt x="5041" y="12756"/>
                </a:lnTo>
                <a:cubicBezTo>
                  <a:pt x="3621" y="13786"/>
                  <a:pt x="1903" y="14924"/>
                  <a:pt x="1227" y="15303"/>
                </a:cubicBezTo>
                <a:lnTo>
                  <a:pt x="0" y="16008"/>
                </a:lnTo>
                <a:lnTo>
                  <a:pt x="1342" y="16742"/>
                </a:lnTo>
                <a:cubicBezTo>
                  <a:pt x="2517" y="17394"/>
                  <a:pt x="2683" y="17697"/>
                  <a:pt x="2683" y="19188"/>
                </a:cubicBezTo>
                <a:lnTo>
                  <a:pt x="2683" y="20901"/>
                </a:lnTo>
                <a:lnTo>
                  <a:pt x="4849" y="19102"/>
                </a:lnTo>
                <a:cubicBezTo>
                  <a:pt x="6041" y="18107"/>
                  <a:pt x="7750" y="16607"/>
                  <a:pt x="8644" y="15792"/>
                </a:cubicBezTo>
                <a:lnTo>
                  <a:pt x="10273" y="14324"/>
                </a:lnTo>
                <a:lnTo>
                  <a:pt x="12209" y="16267"/>
                </a:lnTo>
                <a:cubicBezTo>
                  <a:pt x="13275" y="17328"/>
                  <a:pt x="15283" y="19037"/>
                  <a:pt x="16674" y="20066"/>
                </a:cubicBezTo>
                <a:cubicBezTo>
                  <a:pt x="17710" y="20831"/>
                  <a:pt x="18469" y="21292"/>
                  <a:pt x="19108" y="21577"/>
                </a:cubicBezTo>
                <a:lnTo>
                  <a:pt x="19108" y="20066"/>
                </a:lnTo>
                <a:cubicBezTo>
                  <a:pt x="19108" y="18381"/>
                  <a:pt x="19258" y="18102"/>
                  <a:pt x="20488" y="17418"/>
                </a:cubicBezTo>
                <a:lnTo>
                  <a:pt x="21600" y="16785"/>
                </a:lnTo>
                <a:lnTo>
                  <a:pt x="18093" y="14411"/>
                </a:lnTo>
                <a:cubicBezTo>
                  <a:pt x="16024" y="13016"/>
                  <a:pt x="14144" y="11655"/>
                  <a:pt x="13934" y="11389"/>
                </a:cubicBezTo>
                <a:cubicBezTo>
                  <a:pt x="13683" y="11071"/>
                  <a:pt x="14145" y="10070"/>
                  <a:pt x="15256" y="8482"/>
                </a:cubicBezTo>
                <a:cubicBezTo>
                  <a:pt x="16766" y="6325"/>
                  <a:pt x="16914" y="5882"/>
                  <a:pt x="16694" y="4280"/>
                </a:cubicBezTo>
                <a:cubicBezTo>
                  <a:pt x="16386" y="2042"/>
                  <a:pt x="15357" y="497"/>
                  <a:pt x="13991" y="222"/>
                </a:cubicBezTo>
                <a:cubicBezTo>
                  <a:pt x="13156" y="54"/>
                  <a:pt x="11848" y="-23"/>
                  <a:pt x="10599" y="6"/>
                </a:cubicBezTo>
                <a:close/>
                <a:moveTo>
                  <a:pt x="10330" y="2841"/>
                </a:moveTo>
                <a:cubicBezTo>
                  <a:pt x="10776" y="2813"/>
                  <a:pt x="11232" y="2825"/>
                  <a:pt x="11653" y="2884"/>
                </a:cubicBezTo>
                <a:cubicBezTo>
                  <a:pt x="14082" y="3227"/>
                  <a:pt x="14197" y="3725"/>
                  <a:pt x="12420" y="5906"/>
                </a:cubicBezTo>
                <a:cubicBezTo>
                  <a:pt x="11539" y="6987"/>
                  <a:pt x="10650" y="7892"/>
                  <a:pt x="10445" y="7892"/>
                </a:cubicBezTo>
                <a:cubicBezTo>
                  <a:pt x="9769" y="7892"/>
                  <a:pt x="7147" y="4463"/>
                  <a:pt x="7417" y="3935"/>
                </a:cubicBezTo>
                <a:cubicBezTo>
                  <a:pt x="7702" y="3378"/>
                  <a:pt x="8993" y="2925"/>
                  <a:pt x="10330" y="284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907"/>
          <p:cNvSpPr/>
          <p:nvPr/>
        </p:nvSpPr>
        <p:spPr>
          <a:xfrm>
            <a:off x="-25450" y="-101601"/>
            <a:ext cx="13055701" cy="98871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535353"/>
                </a:solidFill>
              </a:defRPr>
            </a:pPr>
            <a:endParaRPr/>
          </a:p>
        </p:txBody>
      </p:sp>
      <p:pic>
        <p:nvPicPr>
          <p:cNvPr id="633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709" y="-69755"/>
            <a:ext cx="11407347" cy="98232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9" name="Group 914"/>
          <p:cNvGrpSpPr/>
          <p:nvPr/>
        </p:nvGrpSpPr>
        <p:grpSpPr>
          <a:xfrm>
            <a:off x="7667841" y="9059526"/>
            <a:ext cx="5318619" cy="682606"/>
            <a:chOff x="0" y="0"/>
            <a:chExt cx="5318617" cy="682604"/>
          </a:xfrm>
        </p:grpSpPr>
        <p:grpSp>
          <p:nvGrpSpPr>
            <p:cNvPr id="637" name="Group 912"/>
            <p:cNvGrpSpPr/>
            <p:nvPr/>
          </p:nvGrpSpPr>
          <p:grpSpPr>
            <a:xfrm>
              <a:off x="-1" y="0"/>
              <a:ext cx="5318619" cy="682605"/>
              <a:chOff x="0" y="0"/>
              <a:chExt cx="5318617" cy="682604"/>
            </a:xfrm>
          </p:grpSpPr>
          <p:sp>
            <p:nvSpPr>
              <p:cNvPr id="634" name="Shape 909"/>
              <p:cNvSpPr/>
              <p:nvPr/>
            </p:nvSpPr>
            <p:spPr>
              <a:xfrm>
                <a:off x="-1" y="0"/>
                <a:ext cx="5318619" cy="68260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80878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535353"/>
                    </a:solidFill>
                  </a:defRPr>
                </a:pPr>
                <a:endParaRPr/>
              </a:p>
            </p:txBody>
          </p:sp>
          <p:pic>
            <p:nvPicPr>
              <p:cNvPr id="635" name="pasted-image.tiff" descr="pasted-image.tif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8590" y="43810"/>
                <a:ext cx="381449" cy="594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3" h="21593" extrusionOk="0">
                    <a:moveTo>
                      <a:pt x="10131" y="0"/>
                    </a:moveTo>
                    <a:cubicBezTo>
                      <a:pt x="9788" y="-4"/>
                      <a:pt x="9440" y="18"/>
                      <a:pt x="9102" y="58"/>
                    </a:cubicBezTo>
                    <a:cubicBezTo>
                      <a:pt x="6984" y="303"/>
                      <a:pt x="5272" y="1092"/>
                      <a:pt x="4397" y="2233"/>
                    </a:cubicBezTo>
                    <a:cubicBezTo>
                      <a:pt x="3125" y="3891"/>
                      <a:pt x="3141" y="4783"/>
                      <a:pt x="4441" y="7246"/>
                    </a:cubicBezTo>
                    <a:cubicBezTo>
                      <a:pt x="4901" y="8115"/>
                      <a:pt x="6627" y="10495"/>
                      <a:pt x="7176" y="11005"/>
                    </a:cubicBezTo>
                    <a:lnTo>
                      <a:pt x="7483" y="11279"/>
                    </a:lnTo>
                    <a:lnTo>
                      <a:pt x="6739" y="12014"/>
                    </a:lnTo>
                    <a:cubicBezTo>
                      <a:pt x="4571" y="14142"/>
                      <a:pt x="1614" y="17405"/>
                      <a:pt x="414" y="19000"/>
                    </a:cubicBezTo>
                    <a:cubicBezTo>
                      <a:pt x="-232" y="19858"/>
                      <a:pt x="-463" y="19633"/>
                      <a:pt x="2340" y="20815"/>
                    </a:cubicBezTo>
                    <a:cubicBezTo>
                      <a:pt x="3359" y="21245"/>
                      <a:pt x="4215" y="21590"/>
                      <a:pt x="4266" y="21593"/>
                    </a:cubicBezTo>
                    <a:cubicBezTo>
                      <a:pt x="4317" y="21596"/>
                      <a:pt x="4555" y="21323"/>
                      <a:pt x="4791" y="20988"/>
                    </a:cubicBezTo>
                    <a:cubicBezTo>
                      <a:pt x="5027" y="20652"/>
                      <a:pt x="6037" y="19432"/>
                      <a:pt x="7023" y="18265"/>
                    </a:cubicBezTo>
                    <a:cubicBezTo>
                      <a:pt x="8008" y="17098"/>
                      <a:pt x="9093" y="15779"/>
                      <a:pt x="9452" y="15341"/>
                    </a:cubicBezTo>
                    <a:cubicBezTo>
                      <a:pt x="10167" y="14468"/>
                      <a:pt x="10372" y="14290"/>
                      <a:pt x="10546" y="14290"/>
                    </a:cubicBezTo>
                    <a:cubicBezTo>
                      <a:pt x="10610" y="14290"/>
                      <a:pt x="11128" y="14659"/>
                      <a:pt x="11706" y="15111"/>
                    </a:cubicBezTo>
                    <a:cubicBezTo>
                      <a:pt x="13068" y="16177"/>
                      <a:pt x="17477" y="19159"/>
                      <a:pt x="17681" y="19159"/>
                    </a:cubicBezTo>
                    <a:cubicBezTo>
                      <a:pt x="17854" y="19159"/>
                      <a:pt x="20730" y="17750"/>
                      <a:pt x="21007" y="17531"/>
                    </a:cubicBezTo>
                    <a:cubicBezTo>
                      <a:pt x="21137" y="17427"/>
                      <a:pt x="20802" y="17204"/>
                      <a:pt x="19606" y="16566"/>
                    </a:cubicBezTo>
                    <a:cubicBezTo>
                      <a:pt x="16831" y="15085"/>
                      <a:pt x="12502" y="12203"/>
                      <a:pt x="12494" y="11841"/>
                    </a:cubicBezTo>
                    <a:cubicBezTo>
                      <a:pt x="12492" y="11752"/>
                      <a:pt x="12582" y="11574"/>
                      <a:pt x="12713" y="11452"/>
                    </a:cubicBezTo>
                    <a:cubicBezTo>
                      <a:pt x="12843" y="11329"/>
                      <a:pt x="13636" y="10363"/>
                      <a:pt x="14464" y="9291"/>
                    </a:cubicBezTo>
                    <a:cubicBezTo>
                      <a:pt x="17126" y="5848"/>
                      <a:pt x="17460" y="4518"/>
                      <a:pt x="16127" y="2694"/>
                    </a:cubicBezTo>
                    <a:cubicBezTo>
                      <a:pt x="14958" y="1093"/>
                      <a:pt x="12536" y="29"/>
                      <a:pt x="10131" y="0"/>
                    </a:cubicBezTo>
                    <a:close/>
                    <a:moveTo>
                      <a:pt x="10131" y="1945"/>
                    </a:moveTo>
                    <a:cubicBezTo>
                      <a:pt x="11047" y="1949"/>
                      <a:pt x="11683" y="2017"/>
                      <a:pt x="12297" y="2175"/>
                    </a:cubicBezTo>
                    <a:cubicBezTo>
                      <a:pt x="13546" y="2497"/>
                      <a:pt x="14420" y="2911"/>
                      <a:pt x="14420" y="3198"/>
                    </a:cubicBezTo>
                    <a:cubicBezTo>
                      <a:pt x="14420" y="3566"/>
                      <a:pt x="13140" y="5390"/>
                      <a:pt x="12013" y="6641"/>
                    </a:cubicBezTo>
                    <a:cubicBezTo>
                      <a:pt x="11777" y="6903"/>
                      <a:pt x="11504" y="7215"/>
                      <a:pt x="11400" y="7332"/>
                    </a:cubicBezTo>
                    <a:cubicBezTo>
                      <a:pt x="11295" y="7449"/>
                      <a:pt x="10913" y="7863"/>
                      <a:pt x="10546" y="8254"/>
                    </a:cubicBezTo>
                    <a:cubicBezTo>
                      <a:pt x="9512" y="9357"/>
                      <a:pt x="9579" y="9363"/>
                      <a:pt x="8402" y="8168"/>
                    </a:cubicBezTo>
                    <a:cubicBezTo>
                      <a:pt x="7380" y="7129"/>
                      <a:pt x="5076" y="4141"/>
                      <a:pt x="5076" y="3861"/>
                    </a:cubicBezTo>
                    <a:cubicBezTo>
                      <a:pt x="5076" y="3566"/>
                      <a:pt x="6756" y="2587"/>
                      <a:pt x="7811" y="2262"/>
                    </a:cubicBezTo>
                    <a:cubicBezTo>
                      <a:pt x="8709" y="1985"/>
                      <a:pt x="9018" y="1940"/>
                      <a:pt x="10131" y="194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636" name="Shape 911"/>
              <p:cNvSpPr txBox="1"/>
              <p:nvPr/>
            </p:nvSpPr>
            <p:spPr>
              <a:xfrm>
                <a:off x="1146880" y="27540"/>
                <a:ext cx="4166816" cy="6275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Absence of women in STEM will be</a:t>
                </a:r>
              </a:p>
              <a:p>
                <a:pPr algn="l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the next gender salary discrimination</a:t>
                </a:r>
              </a:p>
            </p:txBody>
          </p:sp>
        </p:grpSp>
        <p:pic>
          <p:nvPicPr>
            <p:cNvPr id="638" name="pasted-image.tiff" descr="pasted-image.tif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5997" y="71563"/>
              <a:ext cx="405210" cy="539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8" extrusionOk="0">
                  <a:moveTo>
                    <a:pt x="10599" y="7"/>
                  </a:moveTo>
                  <a:cubicBezTo>
                    <a:pt x="9350" y="37"/>
                    <a:pt x="8163" y="170"/>
                    <a:pt x="7574" y="372"/>
                  </a:cubicBezTo>
                  <a:cubicBezTo>
                    <a:pt x="6438" y="760"/>
                    <a:pt x="5799" y="1808"/>
                    <a:pt x="4993" y="4550"/>
                  </a:cubicBezTo>
                  <a:cubicBezTo>
                    <a:pt x="4539" y="6095"/>
                    <a:pt x="4583" y="6342"/>
                    <a:pt x="6051" y="8537"/>
                  </a:cubicBezTo>
                  <a:lnTo>
                    <a:pt x="7616" y="10872"/>
                  </a:lnTo>
                  <a:lnTo>
                    <a:pt x="5035" y="12746"/>
                  </a:lnTo>
                  <a:cubicBezTo>
                    <a:pt x="3615" y="13777"/>
                    <a:pt x="1904" y="14925"/>
                    <a:pt x="1227" y="15304"/>
                  </a:cubicBezTo>
                  <a:lnTo>
                    <a:pt x="0" y="15987"/>
                  </a:lnTo>
                  <a:lnTo>
                    <a:pt x="1333" y="16733"/>
                  </a:lnTo>
                  <a:cubicBezTo>
                    <a:pt x="2508" y="17386"/>
                    <a:pt x="2687" y="17704"/>
                    <a:pt x="2687" y="19195"/>
                  </a:cubicBezTo>
                  <a:lnTo>
                    <a:pt x="2687" y="20895"/>
                  </a:lnTo>
                  <a:lnTo>
                    <a:pt x="4845" y="19084"/>
                  </a:lnTo>
                  <a:cubicBezTo>
                    <a:pt x="6037" y="18090"/>
                    <a:pt x="7737" y="16611"/>
                    <a:pt x="8632" y="15796"/>
                  </a:cubicBezTo>
                  <a:lnTo>
                    <a:pt x="10261" y="14319"/>
                  </a:lnTo>
                  <a:lnTo>
                    <a:pt x="12207" y="16257"/>
                  </a:lnTo>
                  <a:cubicBezTo>
                    <a:pt x="13274" y="17318"/>
                    <a:pt x="15300" y="19025"/>
                    <a:pt x="16692" y="20053"/>
                  </a:cubicBezTo>
                  <a:cubicBezTo>
                    <a:pt x="17728" y="20819"/>
                    <a:pt x="18464" y="21293"/>
                    <a:pt x="19104" y="21578"/>
                  </a:cubicBezTo>
                  <a:lnTo>
                    <a:pt x="19104" y="20053"/>
                  </a:lnTo>
                  <a:cubicBezTo>
                    <a:pt x="19104" y="18368"/>
                    <a:pt x="19248" y="18100"/>
                    <a:pt x="20479" y="17416"/>
                  </a:cubicBezTo>
                  <a:lnTo>
                    <a:pt x="21600" y="16781"/>
                  </a:lnTo>
                  <a:lnTo>
                    <a:pt x="18088" y="14414"/>
                  </a:lnTo>
                  <a:cubicBezTo>
                    <a:pt x="16020" y="13019"/>
                    <a:pt x="14152" y="11663"/>
                    <a:pt x="13942" y="11396"/>
                  </a:cubicBezTo>
                  <a:cubicBezTo>
                    <a:pt x="13691" y="11079"/>
                    <a:pt x="14142" y="10076"/>
                    <a:pt x="15253" y="8489"/>
                  </a:cubicBezTo>
                  <a:cubicBezTo>
                    <a:pt x="16763" y="6332"/>
                    <a:pt x="16912" y="5867"/>
                    <a:pt x="16692" y="4264"/>
                  </a:cubicBezTo>
                  <a:cubicBezTo>
                    <a:pt x="16384" y="2027"/>
                    <a:pt x="15371" y="489"/>
                    <a:pt x="14005" y="213"/>
                  </a:cubicBezTo>
                  <a:cubicBezTo>
                    <a:pt x="13169" y="45"/>
                    <a:pt x="11848" y="-22"/>
                    <a:pt x="10599" y="7"/>
                  </a:cubicBezTo>
                  <a:close/>
                  <a:moveTo>
                    <a:pt x="10324" y="2850"/>
                  </a:moveTo>
                  <a:cubicBezTo>
                    <a:pt x="10770" y="2822"/>
                    <a:pt x="11215" y="2823"/>
                    <a:pt x="11636" y="2882"/>
                  </a:cubicBezTo>
                  <a:cubicBezTo>
                    <a:pt x="14065" y="3225"/>
                    <a:pt x="14195" y="3719"/>
                    <a:pt x="12418" y="5900"/>
                  </a:cubicBezTo>
                  <a:cubicBezTo>
                    <a:pt x="11538" y="6981"/>
                    <a:pt x="10656" y="7870"/>
                    <a:pt x="10451" y="7870"/>
                  </a:cubicBezTo>
                  <a:cubicBezTo>
                    <a:pt x="9774" y="7870"/>
                    <a:pt x="7135" y="4458"/>
                    <a:pt x="7405" y="3930"/>
                  </a:cubicBezTo>
                  <a:cubicBezTo>
                    <a:pt x="7689" y="3373"/>
                    <a:pt x="8986" y="2934"/>
                    <a:pt x="10324" y="285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roup 925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641" name="Shape 922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642" name="pasted-image.tiff" descr="pasted-image.tif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43" name="Shape 924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  <p:pic>
        <p:nvPicPr>
          <p:cNvPr id="645" name="pasted-image.tiff" descr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46" name="Shape 179" descr="Shape 17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660" y="4827494"/>
            <a:ext cx="12963140" cy="1946994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Shape 921"/>
          <p:cNvSpPr txBox="1"/>
          <p:nvPr/>
        </p:nvSpPr>
        <p:spPr>
          <a:xfrm>
            <a:off x="362901" y="0"/>
            <a:ext cx="12293601" cy="283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1" indent="228600" defTabSz="584200">
              <a:defRPr sz="6700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Other </a:t>
            </a:r>
            <a:r>
              <a:rPr b="1"/>
              <a:t>GPU</a:t>
            </a:r>
            <a:r>
              <a:t> problems</a:t>
            </a:r>
          </a:p>
          <a:p>
            <a:pPr lvl="1" indent="228600" defTabSz="584200">
              <a:defRPr sz="6700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TENSOR SEGMENTATION</a:t>
            </a:r>
          </a:p>
        </p:txBody>
      </p:sp>
      <p:sp>
        <p:nvSpPr>
          <p:cNvPr id="648" name="CuadroTexto 2"/>
          <p:cNvSpPr txBox="1"/>
          <p:nvPr/>
        </p:nvSpPr>
        <p:spPr>
          <a:xfrm>
            <a:off x="6533705" y="8273172"/>
            <a:ext cx="6390988" cy="1128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Credits: Yuanfang Guan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roup 925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650" name="Shape 922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651" name="pasted-image.tiff" descr="pasted-image.tif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52" name="Shape 924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  <p:pic>
        <p:nvPicPr>
          <p:cNvPr id="654" name="pasted-image.tiff" descr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5" name="Shape 166" descr="Shape 16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483" y="3150596"/>
            <a:ext cx="4988808" cy="48855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0" name="Shape 169"/>
          <p:cNvGrpSpPr/>
          <p:nvPr/>
        </p:nvGrpSpPr>
        <p:grpSpPr>
          <a:xfrm>
            <a:off x="7124445" y="3144143"/>
            <a:ext cx="5532056" cy="5021289"/>
            <a:chOff x="0" y="0"/>
            <a:chExt cx="5532054" cy="5021287"/>
          </a:xfrm>
        </p:grpSpPr>
        <p:pic>
          <p:nvPicPr>
            <p:cNvPr id="656" name="Shape 170" descr="Shape 17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500993" cy="2449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7" name="Shape 171" descr="Shape 17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31062" y="0"/>
              <a:ext cx="2500993" cy="2449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8" name="Shape 172" descr="Shape 17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031062" y="2572059"/>
              <a:ext cx="2500993" cy="2449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9" name="Shape 173" descr="Shape 17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572059"/>
              <a:ext cx="2500993" cy="2449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1" name="Shape 921"/>
          <p:cNvSpPr txBox="1"/>
          <p:nvPr/>
        </p:nvSpPr>
        <p:spPr>
          <a:xfrm>
            <a:off x="362901" y="0"/>
            <a:ext cx="12293601" cy="283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1" indent="228600" defTabSz="584200">
              <a:defRPr sz="6600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Other </a:t>
            </a:r>
            <a:r>
              <a:rPr b="1"/>
              <a:t>GPU</a:t>
            </a:r>
            <a:r>
              <a:t> problems</a:t>
            </a:r>
          </a:p>
          <a:p>
            <a:pPr lvl="1" indent="228600" defTabSz="584200">
              <a:defRPr sz="6600" cap="all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LUNG CANCER DETECTION</a:t>
            </a:r>
          </a:p>
        </p:txBody>
      </p:sp>
      <p:sp>
        <p:nvSpPr>
          <p:cNvPr id="662" name="CuadroTexto 29"/>
          <p:cNvSpPr txBox="1"/>
          <p:nvPr/>
        </p:nvSpPr>
        <p:spPr>
          <a:xfrm>
            <a:off x="6533705" y="8273172"/>
            <a:ext cx="6390988" cy="1128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Credits: Yuanfang Guan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4" name="Table 916"/>
          <p:cNvGraphicFramePr/>
          <p:nvPr/>
        </p:nvGraphicFramePr>
        <p:xfrm>
          <a:off x="398652" y="1587500"/>
          <a:ext cx="12293597" cy="2230496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550389"/>
                <a:gridCol w="2178363"/>
                <a:gridCol w="2800699"/>
                <a:gridCol w="2066189"/>
                <a:gridCol w="1859107"/>
                <a:gridCol w="1838850"/>
              </a:tblGrid>
              <a:tr h="557624">
                <a:tc>
                  <a:txBody>
                    <a:bodyPr/>
                    <a:lstStyle/>
                    <a:p>
                      <a:pPr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AUGMENTATION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Observable Size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B00"/>
                          </a:solidFill>
                        </a:rPr>
                        <a:t>Volume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B00"/>
                          </a:solidFill>
                        </a:rPr>
                        <a:t>Variety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B00"/>
                          </a:solidFill>
                        </a:rPr>
                        <a:t>Velocity</a:t>
                      </a:r>
                    </a:p>
                  </a:txBody>
                  <a:tcPr marL="50800" marR="50800" marT="50800" marB="50800" anchor="ctr" horzOverflow="overflow"/>
                </a:tc>
              </a:tr>
              <a:tr h="557624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FFFFFF"/>
                          </a:solidFill>
                        </a:rPr>
                        <a:t>HEP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5A5F5E"/>
                          </a:solidFill>
                        </a:rPr>
                        <a:t>Montecarlo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5A5F5E"/>
                          </a:solidFill>
                        </a:rPr>
                        <a:t>Small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rgbClr val="5A5F5E"/>
                          </a:solidFill>
                        </a:rPr>
                        <a:t>Large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5A5F5E"/>
                          </a:solidFill>
                        </a:rPr>
                        <a:t>Partial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5A5F5E"/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000"/>
                      </a:srgbClr>
                    </a:solidFill>
                  </a:tcPr>
                </a:tc>
              </a:tr>
              <a:tr h="557624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FFFFFF"/>
                          </a:solidFill>
                        </a:rPr>
                        <a:t>GOOG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5A5F5E"/>
                          </a:solidFill>
                        </a:rPr>
                        <a:t>Not needed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433FF">
                        <a:alpha val="1980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5A5F5E"/>
                          </a:solidFill>
                        </a:rPr>
                        <a:t>Large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433FF">
                        <a:alpha val="1980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rgbClr val="5A5F5E"/>
                          </a:solidFill>
                        </a:rPr>
                        <a:t>Med Large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433FF">
                        <a:alpha val="1980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5A5F5E"/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433FF">
                        <a:alpha val="1980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5A5F5E"/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433FF">
                        <a:alpha val="19808"/>
                      </a:srgbClr>
                    </a:solidFill>
                  </a:tcPr>
                </a:tc>
              </a:tr>
              <a:tr h="557624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FFFFFF"/>
                          </a:solidFill>
                        </a:rPr>
                        <a:t>MEDIC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chemeClr val="accent5"/>
                          </a:solidFill>
                        </a:rPr>
                        <a:t>Needed Hard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chemeClr val="accent5"/>
                          </a:solidFill>
                        </a:rPr>
                        <a:t>Very Large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chemeClr val="accent5"/>
                          </a:solidFill>
                        </a:rPr>
                        <a:t>Low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chemeClr val="accent5"/>
                          </a:solidFill>
                        </a:rPr>
                        <a:t>No (Yes)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chemeClr val="accent5"/>
                          </a:solidFill>
                        </a:rPr>
                        <a:t>No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65" name="Table 917"/>
          <p:cNvGraphicFramePr/>
          <p:nvPr/>
        </p:nvGraphicFramePr>
        <p:xfrm>
          <a:off x="398652" y="4283061"/>
          <a:ext cx="12293596" cy="2217798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029255"/>
                <a:gridCol w="1234419"/>
                <a:gridCol w="1157096"/>
                <a:gridCol w="1742863"/>
                <a:gridCol w="2109179"/>
                <a:gridCol w="1954621"/>
                <a:gridCol w="1719765"/>
                <a:gridCol w="1346398"/>
              </a:tblGrid>
              <a:tr h="547923">
                <a:tc>
                  <a:txBody>
                    <a:bodyPr/>
                    <a:lstStyle/>
                    <a:p>
                      <a:pPr>
                        <a:defRPr sz="1900"/>
                      </a:pPr>
                      <a:endParaRPr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Software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Data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Dependences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</a:rPr>
                        <a:t>AI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B00"/>
                          </a:solidFill>
                        </a:rPr>
                        <a:t>Runtime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942192">
                        <a:alpha val="827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B00"/>
                          </a:solidFill>
                        </a:rPr>
                        <a:t>GPU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942192">
                        <a:alpha val="807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B00"/>
                          </a:solidFill>
                        </a:rPr>
                        <a:t>Regulat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942192">
                        <a:alpha val="82794"/>
                      </a:srgbClr>
                    </a:solidFill>
                  </a:tcPr>
                </a:tc>
              </a:tr>
              <a:tr h="829654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</a:rPr>
                        <a:t>HEP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5A5F5E"/>
                          </a:solidFill>
                        </a:rPr>
                        <a:t>Mostly provided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5A5F5E"/>
                          </a:solidFill>
                        </a:rPr>
                        <a:t>In House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5A5F5E"/>
                          </a:solidFill>
                        </a:rPr>
                        <a:t>Internal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rgbClr val="5A5F5E"/>
                          </a:solidFill>
                        </a:rPr>
                        <a:t>Nerual Networks + Fitting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5A5F5E"/>
                          </a:solidFill>
                        </a:rPr>
                        <a:t>Well defined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solidFill>
                            <a:srgbClr val="5A5F5E"/>
                          </a:solidFill>
                        </a:rPr>
                        <a:t>Part/NO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solidFill>
                            <a:srgbClr val="5A5F5E"/>
                          </a:solidFill>
                        </a:rPr>
                        <a:t>NO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50000"/>
                      </a:srgbClr>
                    </a:solidFill>
                  </a:tcPr>
                </a:tc>
              </a:tr>
              <a:tr h="840221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</a:rPr>
                        <a:t>MEDIC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900">
                          <a:solidFill>
                            <a:schemeClr val="accent5"/>
                          </a:solidFill>
                        </a:defRPr>
                      </a:pPr>
                      <a:r>
                        <a:t>Full in</a:t>
                      </a:r>
                    </a:p>
                    <a:p>
                      <a:pPr>
                        <a:defRPr sz="1900">
                          <a:solidFill>
                            <a:schemeClr val="accent5"/>
                          </a:solidFill>
                        </a:defRPr>
                      </a:pPr>
                      <a:r>
                        <a:t>house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chemeClr val="accent5"/>
                          </a:solidFill>
                        </a:rPr>
                        <a:t>External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chemeClr val="accent5"/>
                          </a:solidFill>
                        </a:rPr>
                        <a:t>External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900">
                          <a:solidFill>
                            <a:schemeClr val="accent5"/>
                          </a:solidFill>
                        </a:defRPr>
                      </a:pPr>
                      <a:r>
                        <a:t>Convolutional</a:t>
                      </a:r>
                    </a:p>
                    <a:p>
                      <a:pPr>
                        <a:defRPr sz="1900">
                          <a:solidFill>
                            <a:schemeClr val="accent5"/>
                          </a:solidFill>
                        </a:defRPr>
                      </a:pPr>
                      <a:r>
                        <a:t>Nerual Network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224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chemeClr val="accent5"/>
                          </a:solidFill>
                        </a:rPr>
                        <a:t>Many (virtual)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chemeClr val="accent5"/>
                          </a:solidFill>
                        </a:rPr>
                        <a:t>HIGH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F9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66" name="Shape 918"/>
          <p:cNvSpPr txBox="1"/>
          <p:nvPr/>
        </p:nvSpPr>
        <p:spPr>
          <a:xfrm>
            <a:off x="372683" y="7256771"/>
            <a:ext cx="12211099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2250" indent="-222250" algn="l">
              <a:buSzPct val="100000"/>
              <a:buChar char="•"/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Participating actively in OpenData initiatives Locally</a:t>
            </a:r>
          </a:p>
        </p:txBody>
      </p:sp>
      <p:sp>
        <p:nvSpPr>
          <p:cNvPr id="667" name="Shape 919"/>
          <p:cNvSpPr txBox="1"/>
          <p:nvPr/>
        </p:nvSpPr>
        <p:spPr>
          <a:xfrm>
            <a:off x="372684" y="6616710"/>
            <a:ext cx="6783754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2250" indent="-222250">
              <a:buSzPct val="100000"/>
              <a:buChar char="•"/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Use of Reproducible Research</a:t>
            </a:r>
          </a:p>
        </p:txBody>
      </p:sp>
      <p:sp>
        <p:nvSpPr>
          <p:cNvPr id="668" name="Shape 920"/>
          <p:cNvSpPr txBox="1"/>
          <p:nvPr/>
        </p:nvSpPr>
        <p:spPr>
          <a:xfrm>
            <a:off x="372683" y="7896831"/>
            <a:ext cx="8415035" cy="5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2250" indent="-222250">
              <a:buSzPct val="100000"/>
              <a:buChar char="•"/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Security Safety Traceability By Design</a:t>
            </a:r>
          </a:p>
        </p:txBody>
      </p:sp>
      <p:sp>
        <p:nvSpPr>
          <p:cNvPr id="669" name="Shape 921"/>
          <p:cNvSpPr txBox="1">
            <a:spLocks noGrp="1"/>
          </p:cNvSpPr>
          <p:nvPr>
            <p:ph type="title" idx="4294967295"/>
          </p:nvPr>
        </p:nvSpPr>
        <p:spPr>
          <a:xfrm>
            <a:off x="355600" y="67732"/>
            <a:ext cx="12293600" cy="1249894"/>
          </a:xfrm>
          <a:prstGeom prst="rect">
            <a:avLst/>
          </a:prstGeom>
        </p:spPr>
        <p:txBody>
          <a:bodyPr/>
          <a:lstStyle/>
          <a:p>
            <a:pPr lvl="1" indent="228600"/>
            <a:r>
              <a:t>SOME RESUMED DIFF/SIM</a:t>
            </a:r>
          </a:p>
        </p:txBody>
      </p:sp>
      <p:grpSp>
        <p:nvGrpSpPr>
          <p:cNvPr id="673" name="Group 925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670" name="Shape 922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671" name="pasted-image.tiff" descr="pasted-image.tif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72" name="Shape 924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  <p:pic>
        <p:nvPicPr>
          <p:cNvPr id="674" name="pasted-image.tiff" descr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75" name="Shape 927"/>
          <p:cNvSpPr/>
          <p:nvPr/>
        </p:nvSpPr>
        <p:spPr>
          <a:xfrm>
            <a:off x="8407400" y="6532044"/>
            <a:ext cx="314524" cy="315335"/>
          </a:xfrm>
          <a:prstGeom prst="ellipse">
            <a:avLst/>
          </a:prstGeom>
          <a:solidFill>
            <a:srgbClr val="FFCE57"/>
          </a:solidFill>
          <a:ln w="12700">
            <a:solidFill>
              <a:srgbClr val="000000"/>
            </a:solidFill>
            <a:miter lim="400000"/>
          </a:ln>
          <a:effectLst>
            <a:outerShdw blurRad="127000" dist="63500" dir="2528232" rotWithShape="0">
              <a:srgbClr val="000000">
                <a:alpha val="79491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6" name="Shape 928"/>
          <p:cNvSpPr/>
          <p:nvPr/>
        </p:nvSpPr>
        <p:spPr>
          <a:xfrm>
            <a:off x="10330315" y="6532044"/>
            <a:ext cx="314525" cy="315335"/>
          </a:xfrm>
          <a:prstGeom prst="ellipse">
            <a:avLst/>
          </a:prstGeom>
          <a:solidFill>
            <a:srgbClr val="8FCD90"/>
          </a:solidFill>
          <a:ln w="12700">
            <a:solidFill>
              <a:srgbClr val="000000"/>
            </a:solidFill>
            <a:miter lim="400000"/>
          </a:ln>
          <a:effectLst>
            <a:outerShdw blurRad="127000" dist="63500" dir="2528232" rotWithShape="0">
              <a:srgbClr val="000000">
                <a:alpha val="79491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7" name="Shape 929"/>
          <p:cNvSpPr/>
          <p:nvPr/>
        </p:nvSpPr>
        <p:spPr>
          <a:xfrm>
            <a:off x="11930515" y="6532044"/>
            <a:ext cx="314525" cy="315335"/>
          </a:xfrm>
          <a:prstGeom prst="ellipse">
            <a:avLst/>
          </a:prstGeom>
          <a:solidFill>
            <a:schemeClr val="accent5"/>
          </a:solidFill>
          <a:ln w="12700">
            <a:solidFill>
              <a:srgbClr val="000000"/>
            </a:solidFill>
            <a:miter lim="400000"/>
          </a:ln>
          <a:effectLst>
            <a:outerShdw blurRad="127000" dist="63500" dir="2528232" rotWithShape="0">
              <a:srgbClr val="000000">
                <a:alpha val="79491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931"/>
          <p:cNvSpPr/>
          <p:nvPr/>
        </p:nvSpPr>
        <p:spPr>
          <a:xfrm>
            <a:off x="2654298" y="33028"/>
            <a:ext cx="10347137" cy="4393023"/>
          </a:xfrm>
          <a:prstGeom prst="rect">
            <a:avLst/>
          </a:prstGeom>
          <a:gradFill>
            <a:gsLst>
              <a:gs pos="0">
                <a:srgbClr val="000000">
                  <a:alpha val="22112"/>
                </a:srgbClr>
              </a:gs>
              <a:gs pos="100000">
                <a:srgbClr val="000000"/>
              </a:gs>
            </a:gsLst>
            <a:lin ang="620861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82" name="Group 934"/>
          <p:cNvGrpSpPr/>
          <p:nvPr/>
        </p:nvGrpSpPr>
        <p:grpSpPr>
          <a:xfrm>
            <a:off x="-51943" y="-498"/>
            <a:ext cx="13108783" cy="8740379"/>
            <a:chOff x="0" y="0"/>
            <a:chExt cx="13108781" cy="8740378"/>
          </a:xfrm>
        </p:grpSpPr>
        <p:pic>
          <p:nvPicPr>
            <p:cNvPr id="680" name="141202082411_1_540x360.jpg" descr="141202082411_1_540x360.jpg"/>
            <p:cNvPicPr>
              <a:picLocks noChangeAspect="1"/>
            </p:cNvPicPr>
            <p:nvPr/>
          </p:nvPicPr>
          <p:blipFill>
            <a:blip r:embed="rId2" cstate="print">
              <a:alphaModFix amt="5795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96841" y="2459"/>
              <a:ext cx="9386167" cy="5992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1" name="Roundtable 1-small.jpg" descr="Roundtable 1-small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-1"/>
              <a:ext cx="13108783" cy="874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0422"/>
                  </a:lnTo>
                  <a:cubicBezTo>
                    <a:pt x="20522" y="10424"/>
                    <a:pt x="19579" y="10422"/>
                    <a:pt x="19570" y="10411"/>
                  </a:cubicBezTo>
                  <a:cubicBezTo>
                    <a:pt x="19566" y="10406"/>
                    <a:pt x="17770" y="10392"/>
                    <a:pt x="15579" y="10381"/>
                  </a:cubicBezTo>
                  <a:cubicBezTo>
                    <a:pt x="13989" y="10372"/>
                    <a:pt x="12948" y="10363"/>
                    <a:pt x="12127" y="10354"/>
                  </a:cubicBezTo>
                  <a:cubicBezTo>
                    <a:pt x="11463" y="10369"/>
                    <a:pt x="10123" y="10362"/>
                    <a:pt x="10111" y="10333"/>
                  </a:cubicBezTo>
                  <a:cubicBezTo>
                    <a:pt x="10099" y="10304"/>
                    <a:pt x="10037" y="10254"/>
                    <a:pt x="9988" y="10226"/>
                  </a:cubicBezTo>
                  <a:cubicBezTo>
                    <a:pt x="9956" y="10224"/>
                    <a:pt x="9916" y="10230"/>
                    <a:pt x="9875" y="10238"/>
                  </a:cubicBezTo>
                  <a:cubicBezTo>
                    <a:pt x="9855" y="10252"/>
                    <a:pt x="9834" y="10267"/>
                    <a:pt x="9813" y="10286"/>
                  </a:cubicBezTo>
                  <a:lnTo>
                    <a:pt x="9722" y="10366"/>
                  </a:lnTo>
                  <a:lnTo>
                    <a:pt x="8347" y="10356"/>
                  </a:lnTo>
                  <a:cubicBezTo>
                    <a:pt x="7591" y="10351"/>
                    <a:pt x="6879" y="10339"/>
                    <a:pt x="6764" y="10331"/>
                  </a:cubicBezTo>
                  <a:lnTo>
                    <a:pt x="6555" y="10315"/>
                  </a:lnTo>
                  <a:lnTo>
                    <a:pt x="6541" y="10080"/>
                  </a:lnTo>
                  <a:cubicBezTo>
                    <a:pt x="6527" y="9819"/>
                    <a:pt x="6522" y="9631"/>
                    <a:pt x="6526" y="9498"/>
                  </a:cubicBezTo>
                  <a:cubicBezTo>
                    <a:pt x="6499" y="9018"/>
                    <a:pt x="6466" y="8100"/>
                    <a:pt x="6445" y="7370"/>
                  </a:cubicBezTo>
                  <a:cubicBezTo>
                    <a:pt x="6432" y="7030"/>
                    <a:pt x="6417" y="6624"/>
                    <a:pt x="6398" y="6049"/>
                  </a:cubicBezTo>
                  <a:cubicBezTo>
                    <a:pt x="6360" y="4845"/>
                    <a:pt x="6339" y="4024"/>
                    <a:pt x="6339" y="3761"/>
                  </a:cubicBezTo>
                  <a:cubicBezTo>
                    <a:pt x="6337" y="3706"/>
                    <a:pt x="6336" y="3655"/>
                    <a:pt x="6334" y="3600"/>
                  </a:cubicBezTo>
                  <a:cubicBezTo>
                    <a:pt x="6316" y="3579"/>
                    <a:pt x="6311" y="3325"/>
                    <a:pt x="6317" y="3138"/>
                  </a:cubicBezTo>
                  <a:cubicBezTo>
                    <a:pt x="6312" y="2987"/>
                    <a:pt x="6306" y="2852"/>
                    <a:pt x="6303" y="2801"/>
                  </a:cubicBezTo>
                  <a:cubicBezTo>
                    <a:pt x="6293" y="2669"/>
                    <a:pt x="6248" y="1163"/>
                    <a:pt x="6218" y="0"/>
                  </a:cubicBez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683" name="Shape 935"/>
          <p:cNvSpPr txBox="1"/>
          <p:nvPr/>
        </p:nvSpPr>
        <p:spPr>
          <a:xfrm>
            <a:off x="177768" y="301470"/>
            <a:ext cx="10930782" cy="1415338"/>
          </a:xfrm>
          <a:prstGeom prst="rect">
            <a:avLst/>
          </a:prstGeom>
          <a:ln w="12700">
            <a:miter lim="400000"/>
          </a:ln>
          <a:effectLst>
            <a:outerShdw blurRad="88900" dist="38100" dir="2468233" rotWithShape="0">
              <a:srgbClr val="000000">
                <a:alpha val="99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3600" b="1" i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42 IS THE ANSWER</a:t>
            </a:r>
          </a:p>
          <a:p>
            <a:pPr algn="l" defTabSz="584200">
              <a:defRPr sz="3600" b="1" i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 NYC 2017</a:t>
            </a:r>
          </a:p>
          <a:p>
            <a:pPr algn="l" defTabSz="584200">
              <a:defRPr sz="17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(LA COMA &amp; ELS TARONGERS TEAM)</a:t>
            </a:r>
          </a:p>
        </p:txBody>
      </p:sp>
      <p:sp>
        <p:nvSpPr>
          <p:cNvPr id="684" name="Shape 936"/>
          <p:cNvSpPr/>
          <p:nvPr/>
        </p:nvSpPr>
        <p:spPr>
          <a:xfrm>
            <a:off x="8765861" y="1561039"/>
            <a:ext cx="3676274" cy="2517745"/>
          </a:xfrm>
          <a:prstGeom prst="rect">
            <a:avLst/>
          </a:prstGeom>
          <a:solidFill>
            <a:srgbClr val="000000">
              <a:alpha val="16430"/>
            </a:srgbClr>
          </a:solidFill>
          <a:ln w="25400">
            <a:solidFill>
              <a:srgbClr val="000000"/>
            </a:solidFill>
            <a:miter lim="400000"/>
          </a:ln>
          <a:effectLst>
            <a:outerShdw blurRad="88900" dist="38100" dir="2468233" rotWithShape="0">
              <a:srgbClr val="000000">
                <a:alpha val="9909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228600" algn="l" defTabSz="584200">
              <a:buSzPct val="100000"/>
              <a:buChar char="•"/>
              <a:defRPr sz="23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University of Michigan</a:t>
            </a:r>
          </a:p>
          <a:p>
            <a:pPr marL="342900" indent="-228600" algn="l" defTabSz="584200">
              <a:buSzPct val="100000"/>
              <a:buChar char="•"/>
              <a:defRPr sz="23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Echole Polythecnique </a:t>
            </a:r>
          </a:p>
          <a:p>
            <a:pPr marL="342900" indent="-228600" algn="l" defTabSz="584200">
              <a:buSzPct val="100000"/>
              <a:buChar char="•"/>
              <a:defRPr sz="23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Korea Univ</a:t>
            </a:r>
          </a:p>
          <a:p>
            <a:pPr marL="342900" indent="-228600" algn="l" defTabSz="584200">
              <a:buSzPct val="100000"/>
              <a:buChar char="•"/>
              <a:defRPr sz="23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London University</a:t>
            </a:r>
          </a:p>
          <a:p>
            <a:pPr marL="342900" indent="-228600" algn="l" defTabSz="584200">
              <a:buSzPct val="100000"/>
              <a:buChar char="•"/>
              <a:defRPr sz="23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Budapest  University</a:t>
            </a:r>
          </a:p>
          <a:p>
            <a:pPr marL="342900" indent="-228600" algn="l" defTabSz="584200">
              <a:buSzPct val="100000"/>
              <a:buChar char="•"/>
              <a:defRPr sz="23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MIT</a:t>
            </a:r>
          </a:p>
          <a:p>
            <a:pPr marL="342900" indent="-228600" algn="l" defTabSz="584200">
              <a:buSzPct val="100000"/>
              <a:buChar char="•"/>
              <a:defRPr sz="2300" b="1">
                <a:solidFill>
                  <a:srgbClr val="FFFB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IBM</a:t>
            </a:r>
          </a:p>
        </p:txBody>
      </p:sp>
      <p:grpSp>
        <p:nvGrpSpPr>
          <p:cNvPr id="688" name="Group 940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685" name="Shape 937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686" name="pasted-image.tiff" descr="pasted-image.tif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87" name="Shape 939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  <p:pic>
        <p:nvPicPr>
          <p:cNvPr id="689" name="pasted-image.tiff" descr="pasted-image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92" name="Group 944"/>
          <p:cNvGrpSpPr/>
          <p:nvPr/>
        </p:nvGrpSpPr>
        <p:grpSpPr>
          <a:xfrm>
            <a:off x="134473" y="6904159"/>
            <a:ext cx="12687520" cy="468635"/>
            <a:chOff x="0" y="0"/>
            <a:chExt cx="12687518" cy="468633"/>
          </a:xfrm>
        </p:grpSpPr>
        <p:sp>
          <p:nvSpPr>
            <p:cNvPr id="690" name="Shape 942"/>
            <p:cNvSpPr/>
            <p:nvPr/>
          </p:nvSpPr>
          <p:spPr>
            <a:xfrm>
              <a:off x="-1" y="-1"/>
              <a:ext cx="1327868" cy="460345"/>
            </a:xfrm>
            <a:prstGeom prst="rect">
              <a:avLst/>
            </a:prstGeom>
            <a:solidFill>
              <a:srgbClr val="D38C81">
                <a:alpha val="62128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88900" dist="38100" dir="2468233" rotWithShape="0">
                <a:srgbClr val="000000">
                  <a:alpha val="99093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114300" algn="l" defTabSz="584200">
                <a:defRPr sz="2300" b="1">
                  <a:solidFill>
                    <a:srgbClr val="FFFB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10%</a:t>
              </a:r>
            </a:p>
          </p:txBody>
        </p:sp>
        <p:sp>
          <p:nvSpPr>
            <p:cNvPr id="691" name="Shape 943"/>
            <p:cNvSpPr/>
            <p:nvPr/>
          </p:nvSpPr>
          <p:spPr>
            <a:xfrm>
              <a:off x="1334418" y="8289"/>
              <a:ext cx="11353101" cy="460345"/>
            </a:xfrm>
            <a:prstGeom prst="rect">
              <a:avLst/>
            </a:prstGeom>
            <a:solidFill>
              <a:srgbClr val="8FCD90">
                <a:alpha val="46147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88900" dist="38100" dir="2468233" rotWithShape="0">
                <a:srgbClr val="000000">
                  <a:alpha val="99093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indent="114300" defTabSz="584200">
                <a:defRPr sz="2300" b="1">
                  <a:solidFill>
                    <a:srgbClr val="FFFB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90%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creenshot.png" descr="screensh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2" y="-1523"/>
            <a:ext cx="12992515" cy="9756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screenshot.png" descr="screensho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3919" y="4200221"/>
            <a:ext cx="4288673" cy="4239605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517"/>
          <p:cNvSpPr/>
          <p:nvPr/>
        </p:nvSpPr>
        <p:spPr>
          <a:xfrm>
            <a:off x="6298329" y="3681441"/>
            <a:ext cx="6537715" cy="5976887"/>
          </a:xfrm>
          <a:prstGeom prst="rect">
            <a:avLst/>
          </a:prstGeom>
          <a:solidFill>
            <a:srgbClr val="8FD5C0"/>
          </a:solidFill>
          <a:ln w="25400">
            <a:solidFill>
              <a:srgbClr val="000000"/>
            </a:solidFill>
            <a:miter lim="400000"/>
          </a:ln>
          <a:effectLst>
            <a:outerShdw blurRad="50800" dist="38100" dir="2468233" rotWithShape="0">
              <a:srgbClr val="000000">
                <a:alpha val="79491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9" name="Shape 518"/>
          <p:cNvSpPr/>
          <p:nvPr/>
        </p:nvSpPr>
        <p:spPr>
          <a:xfrm flipV="1">
            <a:off x="1977378" y="5975008"/>
            <a:ext cx="4315029" cy="1600616"/>
          </a:xfrm>
          <a:prstGeom prst="line">
            <a:avLst/>
          </a:prstGeom>
          <a:ln w="101600">
            <a:solidFill>
              <a:srgbClr val="F68CFF"/>
            </a:solidFill>
            <a:miter lim="400000"/>
            <a:tailEnd type="triangle"/>
          </a:ln>
          <a:effectLst>
            <a:outerShdw blurRad="50800" dist="38100" dir="5068491" rotWithShape="0">
              <a:srgbClr val="000000">
                <a:alpha val="79491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0" name="Shape 519"/>
          <p:cNvSpPr/>
          <p:nvPr/>
        </p:nvSpPr>
        <p:spPr>
          <a:xfrm>
            <a:off x="1980578" y="7540865"/>
            <a:ext cx="4304856" cy="1224393"/>
          </a:xfrm>
          <a:prstGeom prst="line">
            <a:avLst/>
          </a:prstGeom>
          <a:ln w="101600">
            <a:solidFill>
              <a:srgbClr val="F68CFF"/>
            </a:solidFill>
            <a:miter lim="400000"/>
            <a:tailEnd type="triangle"/>
          </a:ln>
          <a:effectLst>
            <a:outerShdw blurRad="50800" dist="38100" dir="5068491" rotWithShape="0">
              <a:srgbClr val="000000">
                <a:alpha val="79491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33" name="Shape 520"/>
          <p:cNvGrpSpPr/>
          <p:nvPr/>
        </p:nvGrpSpPr>
        <p:grpSpPr>
          <a:xfrm>
            <a:off x="6342136" y="9105424"/>
            <a:ext cx="2771709" cy="453840"/>
            <a:chOff x="0" y="0"/>
            <a:chExt cx="2771707" cy="453839"/>
          </a:xfrm>
        </p:grpSpPr>
        <p:sp>
          <p:nvSpPr>
            <p:cNvPr id="331" name="Rectangle"/>
            <p:cNvSpPr/>
            <p:nvPr/>
          </p:nvSpPr>
          <p:spPr>
            <a:xfrm>
              <a:off x="0" y="-1"/>
              <a:ext cx="2771708" cy="453841"/>
            </a:xfrm>
            <a:prstGeom prst="rect">
              <a:avLst/>
            </a:prstGeom>
            <a:solidFill>
              <a:srgbClr val="F79D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2" name="CLIMATE CHANGE"/>
            <p:cNvSpPr txBox="1"/>
            <p:nvPr/>
          </p:nvSpPr>
          <p:spPr>
            <a:xfrm>
              <a:off x="0" y="52651"/>
              <a:ext cx="2771708" cy="348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defRPr sz="1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CLIMATE CHANGE</a:t>
              </a:r>
            </a:p>
          </p:txBody>
        </p:sp>
      </p:grpSp>
      <p:sp>
        <p:nvSpPr>
          <p:cNvPr id="334" name="Shape 521"/>
          <p:cNvSpPr/>
          <p:nvPr/>
        </p:nvSpPr>
        <p:spPr>
          <a:xfrm>
            <a:off x="145966" y="4250142"/>
            <a:ext cx="1693636" cy="479239"/>
          </a:xfrm>
          <a:prstGeom prst="rect">
            <a:avLst/>
          </a:prstGeom>
          <a:solidFill>
            <a:srgbClr val="05A8AC">
              <a:alpha val="9137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Shape 522"/>
          <p:cNvSpPr/>
          <p:nvPr/>
        </p:nvSpPr>
        <p:spPr>
          <a:xfrm>
            <a:off x="145967" y="5005311"/>
            <a:ext cx="1877336" cy="479239"/>
          </a:xfrm>
          <a:prstGeom prst="rect">
            <a:avLst/>
          </a:prstGeom>
          <a:solidFill>
            <a:srgbClr val="05A8AC">
              <a:alpha val="9137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6" name="Shape 523"/>
          <p:cNvSpPr/>
          <p:nvPr/>
        </p:nvSpPr>
        <p:spPr>
          <a:xfrm>
            <a:off x="145966" y="5760480"/>
            <a:ext cx="2699025" cy="359240"/>
          </a:xfrm>
          <a:prstGeom prst="rect">
            <a:avLst/>
          </a:prstGeom>
          <a:solidFill>
            <a:srgbClr val="05A8AC">
              <a:alpha val="9137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Shape 524"/>
          <p:cNvSpPr/>
          <p:nvPr/>
        </p:nvSpPr>
        <p:spPr>
          <a:xfrm>
            <a:off x="145966" y="6430264"/>
            <a:ext cx="1693636" cy="479239"/>
          </a:xfrm>
          <a:prstGeom prst="rect">
            <a:avLst/>
          </a:prstGeom>
          <a:solidFill>
            <a:srgbClr val="05A8AC">
              <a:alpha val="9137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8" name="screenshot.png" descr="screensho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398" y="4291503"/>
            <a:ext cx="6437314" cy="4148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" y="0"/>
                </a:moveTo>
                <a:lnTo>
                  <a:pt x="87" y="577"/>
                </a:lnTo>
                <a:cubicBezTo>
                  <a:pt x="87" y="948"/>
                  <a:pt x="68" y="1134"/>
                  <a:pt x="0" y="1188"/>
                </a:cubicBezTo>
                <a:lnTo>
                  <a:pt x="0" y="1724"/>
                </a:lnTo>
                <a:cubicBezTo>
                  <a:pt x="6" y="1725"/>
                  <a:pt x="22" y="1714"/>
                  <a:pt x="25" y="1717"/>
                </a:cubicBezTo>
                <a:cubicBezTo>
                  <a:pt x="59" y="1750"/>
                  <a:pt x="87" y="1973"/>
                  <a:pt x="87" y="2213"/>
                </a:cubicBezTo>
                <a:lnTo>
                  <a:pt x="87" y="2649"/>
                </a:lnTo>
                <a:lnTo>
                  <a:pt x="4384" y="2649"/>
                </a:lnTo>
                <a:lnTo>
                  <a:pt x="8680" y="2649"/>
                </a:lnTo>
                <a:lnTo>
                  <a:pt x="8680" y="1465"/>
                </a:lnTo>
                <a:cubicBezTo>
                  <a:pt x="8680" y="813"/>
                  <a:pt x="8666" y="215"/>
                  <a:pt x="8647" y="138"/>
                </a:cubicBezTo>
                <a:cubicBezTo>
                  <a:pt x="8616" y="13"/>
                  <a:pt x="8184" y="0"/>
                  <a:pt x="4349" y="0"/>
                </a:cubicBezTo>
                <a:lnTo>
                  <a:pt x="87" y="0"/>
                </a:lnTo>
                <a:close/>
                <a:moveTo>
                  <a:pt x="13523" y="1060"/>
                </a:moveTo>
                <a:lnTo>
                  <a:pt x="13522" y="2534"/>
                </a:lnTo>
                <a:cubicBezTo>
                  <a:pt x="13521" y="3373"/>
                  <a:pt x="13495" y="4047"/>
                  <a:pt x="13463" y="4096"/>
                </a:cubicBezTo>
                <a:cubicBezTo>
                  <a:pt x="13427" y="4152"/>
                  <a:pt x="13274" y="4086"/>
                  <a:pt x="13024" y="3906"/>
                </a:cubicBezTo>
                <a:cubicBezTo>
                  <a:pt x="12748" y="3707"/>
                  <a:pt x="12629" y="3657"/>
                  <a:pt x="12599" y="3732"/>
                </a:cubicBezTo>
                <a:cubicBezTo>
                  <a:pt x="12576" y="3790"/>
                  <a:pt x="12584" y="3887"/>
                  <a:pt x="12616" y="3947"/>
                </a:cubicBezTo>
                <a:cubicBezTo>
                  <a:pt x="12719" y="4139"/>
                  <a:pt x="12616" y="4224"/>
                  <a:pt x="12222" y="4282"/>
                </a:cubicBezTo>
                <a:cubicBezTo>
                  <a:pt x="12011" y="4313"/>
                  <a:pt x="11724" y="4357"/>
                  <a:pt x="11583" y="4377"/>
                </a:cubicBezTo>
                <a:cubicBezTo>
                  <a:pt x="11442" y="4398"/>
                  <a:pt x="11199" y="4433"/>
                  <a:pt x="11042" y="4458"/>
                </a:cubicBezTo>
                <a:cubicBezTo>
                  <a:pt x="10886" y="4482"/>
                  <a:pt x="10604" y="4522"/>
                  <a:pt x="10416" y="4546"/>
                </a:cubicBezTo>
                <a:cubicBezTo>
                  <a:pt x="10229" y="4571"/>
                  <a:pt x="9909" y="4617"/>
                  <a:pt x="9705" y="4650"/>
                </a:cubicBezTo>
                <a:cubicBezTo>
                  <a:pt x="9502" y="4682"/>
                  <a:pt x="9194" y="4713"/>
                  <a:pt x="9022" y="4718"/>
                </a:cubicBezTo>
                <a:lnTo>
                  <a:pt x="8709" y="4726"/>
                </a:lnTo>
                <a:lnTo>
                  <a:pt x="8680" y="4195"/>
                </a:lnTo>
                <a:lnTo>
                  <a:pt x="8652" y="3666"/>
                </a:lnTo>
                <a:lnTo>
                  <a:pt x="4369" y="3643"/>
                </a:lnTo>
                <a:lnTo>
                  <a:pt x="87" y="3621"/>
                </a:lnTo>
                <a:lnTo>
                  <a:pt x="87" y="4224"/>
                </a:lnTo>
                <a:cubicBezTo>
                  <a:pt x="87" y="4556"/>
                  <a:pt x="70" y="4855"/>
                  <a:pt x="51" y="4885"/>
                </a:cubicBezTo>
                <a:cubicBezTo>
                  <a:pt x="45" y="4894"/>
                  <a:pt x="18" y="4878"/>
                  <a:pt x="0" y="4873"/>
                </a:cubicBezTo>
                <a:lnTo>
                  <a:pt x="0" y="5096"/>
                </a:lnTo>
                <a:cubicBezTo>
                  <a:pt x="10" y="5095"/>
                  <a:pt x="32" y="5082"/>
                  <a:pt x="36" y="5086"/>
                </a:cubicBezTo>
                <a:cubicBezTo>
                  <a:pt x="64" y="5113"/>
                  <a:pt x="87" y="5390"/>
                  <a:pt x="87" y="5704"/>
                </a:cubicBezTo>
                <a:lnTo>
                  <a:pt x="87" y="6274"/>
                </a:lnTo>
                <a:lnTo>
                  <a:pt x="4369" y="6251"/>
                </a:lnTo>
                <a:lnTo>
                  <a:pt x="8652" y="6229"/>
                </a:lnTo>
                <a:lnTo>
                  <a:pt x="8680" y="5708"/>
                </a:lnTo>
                <a:cubicBezTo>
                  <a:pt x="8698" y="5368"/>
                  <a:pt x="8739" y="5163"/>
                  <a:pt x="8794" y="5119"/>
                </a:cubicBezTo>
                <a:cubicBezTo>
                  <a:pt x="8863" y="5065"/>
                  <a:pt x="11981" y="4600"/>
                  <a:pt x="12551" y="4559"/>
                </a:cubicBezTo>
                <a:cubicBezTo>
                  <a:pt x="12674" y="4550"/>
                  <a:pt x="12690" y="4583"/>
                  <a:pt x="12676" y="4792"/>
                </a:cubicBezTo>
                <a:cubicBezTo>
                  <a:pt x="12654" y="5123"/>
                  <a:pt x="12745" y="5100"/>
                  <a:pt x="13118" y="4681"/>
                </a:cubicBezTo>
                <a:cubicBezTo>
                  <a:pt x="13290" y="4489"/>
                  <a:pt x="13448" y="4362"/>
                  <a:pt x="13471" y="4398"/>
                </a:cubicBezTo>
                <a:cubicBezTo>
                  <a:pt x="13495" y="4434"/>
                  <a:pt x="13517" y="5128"/>
                  <a:pt x="13521" y="5941"/>
                </a:cubicBezTo>
                <a:lnTo>
                  <a:pt x="13529" y="7421"/>
                </a:lnTo>
                <a:lnTo>
                  <a:pt x="15601" y="7421"/>
                </a:lnTo>
                <a:lnTo>
                  <a:pt x="17673" y="7421"/>
                </a:lnTo>
                <a:lnTo>
                  <a:pt x="17673" y="4241"/>
                </a:lnTo>
                <a:lnTo>
                  <a:pt x="17673" y="1060"/>
                </a:lnTo>
                <a:lnTo>
                  <a:pt x="15598" y="1060"/>
                </a:lnTo>
                <a:lnTo>
                  <a:pt x="13523" y="1060"/>
                </a:lnTo>
                <a:close/>
                <a:moveTo>
                  <a:pt x="115" y="7907"/>
                </a:moveTo>
                <a:lnTo>
                  <a:pt x="100" y="8438"/>
                </a:lnTo>
                <a:cubicBezTo>
                  <a:pt x="85" y="8929"/>
                  <a:pt x="77" y="9116"/>
                  <a:pt x="0" y="9122"/>
                </a:cubicBezTo>
                <a:lnTo>
                  <a:pt x="0" y="9351"/>
                </a:lnTo>
                <a:cubicBezTo>
                  <a:pt x="18" y="9346"/>
                  <a:pt x="45" y="9331"/>
                  <a:pt x="51" y="9339"/>
                </a:cubicBezTo>
                <a:cubicBezTo>
                  <a:pt x="70" y="9370"/>
                  <a:pt x="87" y="9647"/>
                  <a:pt x="87" y="9955"/>
                </a:cubicBezTo>
                <a:lnTo>
                  <a:pt x="87" y="10515"/>
                </a:lnTo>
                <a:lnTo>
                  <a:pt x="4369" y="10492"/>
                </a:lnTo>
                <a:lnTo>
                  <a:pt x="8652" y="10469"/>
                </a:lnTo>
                <a:lnTo>
                  <a:pt x="8652" y="9188"/>
                </a:lnTo>
                <a:lnTo>
                  <a:pt x="8652" y="7907"/>
                </a:lnTo>
                <a:lnTo>
                  <a:pt x="4384" y="7907"/>
                </a:lnTo>
                <a:lnTo>
                  <a:pt x="115" y="7907"/>
                </a:lnTo>
                <a:close/>
                <a:moveTo>
                  <a:pt x="13466" y="8835"/>
                </a:moveTo>
                <a:lnTo>
                  <a:pt x="13449" y="10602"/>
                </a:lnTo>
                <a:cubicBezTo>
                  <a:pt x="13440" y="11574"/>
                  <a:pt x="13440" y="13160"/>
                  <a:pt x="13449" y="14125"/>
                </a:cubicBezTo>
                <a:lnTo>
                  <a:pt x="13466" y="15880"/>
                </a:lnTo>
                <a:lnTo>
                  <a:pt x="17191" y="15896"/>
                </a:lnTo>
                <a:lnTo>
                  <a:pt x="20917" y="15911"/>
                </a:lnTo>
                <a:lnTo>
                  <a:pt x="20917" y="12373"/>
                </a:lnTo>
                <a:lnTo>
                  <a:pt x="20917" y="8835"/>
                </a:lnTo>
                <a:lnTo>
                  <a:pt x="17191" y="8835"/>
                </a:lnTo>
                <a:lnTo>
                  <a:pt x="13466" y="8835"/>
                </a:lnTo>
                <a:close/>
                <a:moveTo>
                  <a:pt x="87" y="11662"/>
                </a:moveTo>
                <a:lnTo>
                  <a:pt x="87" y="12187"/>
                </a:lnTo>
                <a:cubicBezTo>
                  <a:pt x="87" y="12475"/>
                  <a:pt x="62" y="12736"/>
                  <a:pt x="32" y="12765"/>
                </a:cubicBezTo>
                <a:cubicBezTo>
                  <a:pt x="27" y="12770"/>
                  <a:pt x="9" y="12761"/>
                  <a:pt x="0" y="12761"/>
                </a:cubicBezTo>
                <a:lnTo>
                  <a:pt x="0" y="13059"/>
                </a:lnTo>
                <a:cubicBezTo>
                  <a:pt x="17" y="13055"/>
                  <a:pt x="44" y="13038"/>
                  <a:pt x="49" y="13046"/>
                </a:cubicBezTo>
                <a:cubicBezTo>
                  <a:pt x="70" y="13079"/>
                  <a:pt x="87" y="13378"/>
                  <a:pt x="87" y="13710"/>
                </a:cubicBezTo>
                <a:lnTo>
                  <a:pt x="87" y="14313"/>
                </a:lnTo>
                <a:lnTo>
                  <a:pt x="4697" y="14313"/>
                </a:lnTo>
                <a:lnTo>
                  <a:pt x="9307" y="14313"/>
                </a:lnTo>
                <a:lnTo>
                  <a:pt x="9307" y="13743"/>
                </a:lnTo>
                <a:cubicBezTo>
                  <a:pt x="9307" y="13430"/>
                  <a:pt x="9326" y="13156"/>
                  <a:pt x="9350" y="13133"/>
                </a:cubicBezTo>
                <a:cubicBezTo>
                  <a:pt x="9393" y="13092"/>
                  <a:pt x="9561" y="13064"/>
                  <a:pt x="10985" y="12856"/>
                </a:cubicBezTo>
                <a:cubicBezTo>
                  <a:pt x="11173" y="12829"/>
                  <a:pt x="11430" y="12791"/>
                  <a:pt x="11555" y="12772"/>
                </a:cubicBezTo>
                <a:cubicBezTo>
                  <a:pt x="11680" y="12752"/>
                  <a:pt x="11954" y="12710"/>
                  <a:pt x="12165" y="12679"/>
                </a:cubicBezTo>
                <a:cubicBezTo>
                  <a:pt x="12606" y="12612"/>
                  <a:pt x="12692" y="12657"/>
                  <a:pt x="12594" y="12900"/>
                </a:cubicBezTo>
                <a:cubicBezTo>
                  <a:pt x="12433" y="13298"/>
                  <a:pt x="12671" y="13173"/>
                  <a:pt x="13172" y="12596"/>
                </a:cubicBezTo>
                <a:lnTo>
                  <a:pt x="13367" y="12373"/>
                </a:lnTo>
                <a:lnTo>
                  <a:pt x="12989" y="12106"/>
                </a:lnTo>
                <a:cubicBezTo>
                  <a:pt x="12516" y="11773"/>
                  <a:pt x="12335" y="11752"/>
                  <a:pt x="12576" y="12059"/>
                </a:cubicBezTo>
                <a:cubicBezTo>
                  <a:pt x="12703" y="12219"/>
                  <a:pt x="12724" y="12283"/>
                  <a:pt x="12662" y="12319"/>
                </a:cubicBezTo>
                <a:cubicBezTo>
                  <a:pt x="12549" y="12383"/>
                  <a:pt x="9403" y="12790"/>
                  <a:pt x="9350" y="12747"/>
                </a:cubicBezTo>
                <a:cubicBezTo>
                  <a:pt x="9326" y="12728"/>
                  <a:pt x="9307" y="12475"/>
                  <a:pt x="9307" y="12187"/>
                </a:cubicBezTo>
                <a:lnTo>
                  <a:pt x="9307" y="11662"/>
                </a:lnTo>
                <a:lnTo>
                  <a:pt x="4697" y="11662"/>
                </a:lnTo>
                <a:lnTo>
                  <a:pt x="87" y="11662"/>
                </a:lnTo>
                <a:close/>
                <a:moveTo>
                  <a:pt x="87" y="15373"/>
                </a:moveTo>
                <a:lnTo>
                  <a:pt x="87" y="16119"/>
                </a:lnTo>
                <a:cubicBezTo>
                  <a:pt x="87" y="16532"/>
                  <a:pt x="60" y="16890"/>
                  <a:pt x="28" y="16921"/>
                </a:cubicBezTo>
                <a:cubicBezTo>
                  <a:pt x="24" y="16925"/>
                  <a:pt x="7" y="16913"/>
                  <a:pt x="0" y="16913"/>
                </a:cubicBezTo>
                <a:lnTo>
                  <a:pt x="0" y="17101"/>
                </a:lnTo>
                <a:cubicBezTo>
                  <a:pt x="7" y="17102"/>
                  <a:pt x="24" y="17091"/>
                  <a:pt x="28" y="17095"/>
                </a:cubicBezTo>
                <a:cubicBezTo>
                  <a:pt x="60" y="17126"/>
                  <a:pt x="87" y="17347"/>
                  <a:pt x="87" y="17587"/>
                </a:cubicBezTo>
                <a:lnTo>
                  <a:pt x="87" y="18023"/>
                </a:lnTo>
                <a:lnTo>
                  <a:pt x="4697" y="18023"/>
                </a:lnTo>
                <a:lnTo>
                  <a:pt x="9307" y="18023"/>
                </a:lnTo>
                <a:lnTo>
                  <a:pt x="9307" y="16698"/>
                </a:lnTo>
                <a:lnTo>
                  <a:pt x="9307" y="15373"/>
                </a:lnTo>
                <a:lnTo>
                  <a:pt x="4697" y="15373"/>
                </a:lnTo>
                <a:lnTo>
                  <a:pt x="87" y="15373"/>
                </a:lnTo>
                <a:close/>
                <a:moveTo>
                  <a:pt x="13233" y="18643"/>
                </a:moveTo>
                <a:lnTo>
                  <a:pt x="13233" y="19343"/>
                </a:lnTo>
                <a:cubicBezTo>
                  <a:pt x="13233" y="19729"/>
                  <a:pt x="13208" y="20070"/>
                  <a:pt x="13177" y="20100"/>
                </a:cubicBezTo>
                <a:cubicBezTo>
                  <a:pt x="13146" y="20130"/>
                  <a:pt x="12943" y="20003"/>
                  <a:pt x="12726" y="19819"/>
                </a:cubicBezTo>
                <a:cubicBezTo>
                  <a:pt x="12343" y="19494"/>
                  <a:pt x="12172" y="19465"/>
                  <a:pt x="12323" y="19748"/>
                </a:cubicBezTo>
                <a:cubicBezTo>
                  <a:pt x="12372" y="19838"/>
                  <a:pt x="12378" y="19918"/>
                  <a:pt x="12342" y="19974"/>
                </a:cubicBezTo>
                <a:cubicBezTo>
                  <a:pt x="12308" y="20026"/>
                  <a:pt x="11715" y="20050"/>
                  <a:pt x="10811" y="20036"/>
                </a:cubicBezTo>
                <a:lnTo>
                  <a:pt x="9335" y="20011"/>
                </a:lnTo>
                <a:lnTo>
                  <a:pt x="9318" y="19548"/>
                </a:lnTo>
                <a:lnTo>
                  <a:pt x="9301" y="19083"/>
                </a:lnTo>
                <a:lnTo>
                  <a:pt x="4694" y="19083"/>
                </a:lnTo>
                <a:lnTo>
                  <a:pt x="87" y="19083"/>
                </a:lnTo>
                <a:lnTo>
                  <a:pt x="87" y="19653"/>
                </a:lnTo>
                <a:cubicBezTo>
                  <a:pt x="87" y="19966"/>
                  <a:pt x="62" y="20246"/>
                  <a:pt x="32" y="20275"/>
                </a:cubicBezTo>
                <a:cubicBezTo>
                  <a:pt x="27" y="20280"/>
                  <a:pt x="9" y="20267"/>
                  <a:pt x="0" y="20267"/>
                </a:cubicBezTo>
                <a:lnTo>
                  <a:pt x="0" y="20544"/>
                </a:lnTo>
                <a:cubicBezTo>
                  <a:pt x="8" y="20545"/>
                  <a:pt x="23" y="20535"/>
                  <a:pt x="28" y="20540"/>
                </a:cubicBezTo>
                <a:cubicBezTo>
                  <a:pt x="60" y="20571"/>
                  <a:pt x="87" y="20832"/>
                  <a:pt x="87" y="21121"/>
                </a:cubicBezTo>
                <a:lnTo>
                  <a:pt x="87" y="21600"/>
                </a:lnTo>
                <a:lnTo>
                  <a:pt x="9303" y="21600"/>
                </a:lnTo>
                <a:lnTo>
                  <a:pt x="9318" y="21005"/>
                </a:lnTo>
                <a:lnTo>
                  <a:pt x="9335" y="20364"/>
                </a:lnTo>
                <a:lnTo>
                  <a:pt x="10811" y="20341"/>
                </a:lnTo>
                <a:cubicBezTo>
                  <a:pt x="11715" y="20327"/>
                  <a:pt x="12308" y="20351"/>
                  <a:pt x="12342" y="20403"/>
                </a:cubicBezTo>
                <a:cubicBezTo>
                  <a:pt x="12378" y="20459"/>
                  <a:pt x="12372" y="20540"/>
                  <a:pt x="12323" y="20631"/>
                </a:cubicBezTo>
                <a:cubicBezTo>
                  <a:pt x="12278" y="20715"/>
                  <a:pt x="12269" y="20801"/>
                  <a:pt x="12301" y="20850"/>
                </a:cubicBezTo>
                <a:cubicBezTo>
                  <a:pt x="12332" y="20898"/>
                  <a:pt x="12506" y="20792"/>
                  <a:pt x="12740" y="20581"/>
                </a:cubicBezTo>
                <a:cubicBezTo>
                  <a:pt x="12954" y="20389"/>
                  <a:pt x="13152" y="20254"/>
                  <a:pt x="13181" y="20282"/>
                </a:cubicBezTo>
                <a:cubicBezTo>
                  <a:pt x="13210" y="20309"/>
                  <a:pt x="13233" y="20564"/>
                  <a:pt x="13233" y="20848"/>
                </a:cubicBezTo>
                <a:cubicBezTo>
                  <a:pt x="13233" y="21224"/>
                  <a:pt x="13257" y="21377"/>
                  <a:pt x="13320" y="21414"/>
                </a:cubicBezTo>
                <a:cubicBezTo>
                  <a:pt x="13367" y="21442"/>
                  <a:pt x="13405" y="21526"/>
                  <a:pt x="13405" y="21600"/>
                </a:cubicBezTo>
                <a:lnTo>
                  <a:pt x="17393" y="21600"/>
                </a:lnTo>
                <a:cubicBezTo>
                  <a:pt x="17398" y="21587"/>
                  <a:pt x="17402" y="21575"/>
                  <a:pt x="17405" y="21559"/>
                </a:cubicBezTo>
                <a:cubicBezTo>
                  <a:pt x="17422" y="21461"/>
                  <a:pt x="17465" y="21381"/>
                  <a:pt x="17502" y="21381"/>
                </a:cubicBezTo>
                <a:cubicBezTo>
                  <a:pt x="17540" y="21381"/>
                  <a:pt x="17583" y="21461"/>
                  <a:pt x="17600" y="21559"/>
                </a:cubicBezTo>
                <a:cubicBezTo>
                  <a:pt x="17602" y="21575"/>
                  <a:pt x="17607" y="21587"/>
                  <a:pt x="17612" y="21600"/>
                </a:cubicBezTo>
                <a:lnTo>
                  <a:pt x="21600" y="21600"/>
                </a:lnTo>
                <a:lnTo>
                  <a:pt x="21600" y="20344"/>
                </a:lnTo>
                <a:lnTo>
                  <a:pt x="21599" y="18951"/>
                </a:lnTo>
                <a:lnTo>
                  <a:pt x="21446" y="18841"/>
                </a:lnTo>
                <a:cubicBezTo>
                  <a:pt x="21333" y="18760"/>
                  <a:pt x="20795" y="18730"/>
                  <a:pt x="19404" y="18730"/>
                </a:cubicBezTo>
                <a:cubicBezTo>
                  <a:pt x="17572" y="18730"/>
                  <a:pt x="17515" y="18736"/>
                  <a:pt x="17486" y="18905"/>
                </a:cubicBezTo>
                <a:cubicBezTo>
                  <a:pt x="17459" y="19069"/>
                  <a:pt x="17447" y="19072"/>
                  <a:pt x="17281" y="18944"/>
                </a:cubicBezTo>
                <a:cubicBezTo>
                  <a:pt x="17185" y="18870"/>
                  <a:pt x="17092" y="18771"/>
                  <a:pt x="17074" y="18725"/>
                </a:cubicBezTo>
                <a:cubicBezTo>
                  <a:pt x="17054" y="18677"/>
                  <a:pt x="16259" y="18643"/>
                  <a:pt x="15137" y="18643"/>
                </a:cubicBezTo>
                <a:lnTo>
                  <a:pt x="13233" y="18643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39" name="Shape 526"/>
          <p:cNvSpPr/>
          <p:nvPr/>
        </p:nvSpPr>
        <p:spPr>
          <a:xfrm>
            <a:off x="6423913" y="6594095"/>
            <a:ext cx="2608156" cy="359241"/>
          </a:xfrm>
          <a:prstGeom prst="rect">
            <a:avLst/>
          </a:prstGeom>
          <a:solidFill>
            <a:srgbClr val="A7F12F">
              <a:alpha val="9427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Shape 527"/>
          <p:cNvSpPr/>
          <p:nvPr/>
        </p:nvSpPr>
        <p:spPr>
          <a:xfrm flipV="1">
            <a:off x="1977540" y="6032084"/>
            <a:ext cx="6937853" cy="1542099"/>
          </a:xfrm>
          <a:prstGeom prst="line">
            <a:avLst/>
          </a:prstGeom>
          <a:ln w="101600">
            <a:solidFill>
              <a:srgbClr val="F68CFF"/>
            </a:solidFill>
            <a:miter lim="400000"/>
            <a:tailEnd type="triangle"/>
          </a:ln>
          <a:effectLst>
            <a:outerShdw blurRad="50800" dist="38100" dir="5068491" rotWithShape="0">
              <a:srgbClr val="000000">
                <a:alpha val="79491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1" name="Shape 528"/>
          <p:cNvSpPr/>
          <p:nvPr/>
        </p:nvSpPr>
        <p:spPr>
          <a:xfrm>
            <a:off x="6423912" y="4348241"/>
            <a:ext cx="2382806" cy="359241"/>
          </a:xfrm>
          <a:prstGeom prst="rect">
            <a:avLst/>
          </a:prstGeom>
          <a:solidFill>
            <a:srgbClr val="FFFF99">
              <a:alpha val="9016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2" name="Shape 529"/>
          <p:cNvSpPr/>
          <p:nvPr/>
        </p:nvSpPr>
        <p:spPr>
          <a:xfrm flipV="1">
            <a:off x="1988125" y="3881499"/>
            <a:ext cx="4342599" cy="3699340"/>
          </a:xfrm>
          <a:prstGeom prst="line">
            <a:avLst/>
          </a:prstGeom>
          <a:ln w="101600">
            <a:solidFill>
              <a:srgbClr val="F68CFF"/>
            </a:solidFill>
            <a:miter lim="400000"/>
            <a:tailEnd type="triangle"/>
          </a:ln>
          <a:effectLst>
            <a:outerShdw blurRad="50800" dist="38100" dir="5068491" rotWithShape="0">
              <a:srgbClr val="000000">
                <a:alpha val="79491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47" name="Group 532"/>
          <p:cNvGrpSpPr/>
          <p:nvPr/>
        </p:nvGrpSpPr>
        <p:grpSpPr>
          <a:xfrm>
            <a:off x="8914566" y="5820433"/>
            <a:ext cx="1634043" cy="469461"/>
            <a:chOff x="0" y="0"/>
            <a:chExt cx="1634041" cy="469460"/>
          </a:xfrm>
        </p:grpSpPr>
        <p:sp>
          <p:nvSpPr>
            <p:cNvPr id="343" name="Shape 530"/>
            <p:cNvSpPr/>
            <p:nvPr/>
          </p:nvSpPr>
          <p:spPr>
            <a:xfrm>
              <a:off x="602513" y="34251"/>
              <a:ext cx="1031529" cy="40095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46" name="Shape 531"/>
            <p:cNvGrpSpPr/>
            <p:nvPr/>
          </p:nvGrpSpPr>
          <p:grpSpPr>
            <a:xfrm>
              <a:off x="0" y="-1"/>
              <a:ext cx="1624293" cy="469461"/>
              <a:chOff x="0" y="0"/>
              <a:chExt cx="1624292" cy="469460"/>
            </a:xfrm>
          </p:grpSpPr>
          <p:sp>
            <p:nvSpPr>
              <p:cNvPr id="344" name="Rectangle"/>
              <p:cNvSpPr/>
              <p:nvPr/>
            </p:nvSpPr>
            <p:spPr>
              <a:xfrm>
                <a:off x="-1" y="-1"/>
                <a:ext cx="1624294" cy="469462"/>
              </a:xfrm>
              <a:prstGeom prst="rect">
                <a:avLst/>
              </a:prstGeom>
              <a:solidFill>
                <a:srgbClr val="F4A6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1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45" name="Dose reduction"/>
              <p:cNvSpPr txBox="1"/>
              <p:nvPr/>
            </p:nvSpPr>
            <p:spPr>
              <a:xfrm>
                <a:off x="-1" y="60461"/>
                <a:ext cx="1624294" cy="3485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defTabSz="584200">
                  <a:defRPr sz="1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Dose reduction</a:t>
                </a:r>
              </a:p>
            </p:txBody>
          </p:sp>
        </p:grpSp>
      </p:grpSp>
      <p:grpSp>
        <p:nvGrpSpPr>
          <p:cNvPr id="350" name="Shape 533"/>
          <p:cNvGrpSpPr/>
          <p:nvPr/>
        </p:nvGrpSpPr>
        <p:grpSpPr>
          <a:xfrm>
            <a:off x="6342136" y="8545299"/>
            <a:ext cx="2771709" cy="453839"/>
            <a:chOff x="0" y="0"/>
            <a:chExt cx="2771707" cy="453837"/>
          </a:xfrm>
        </p:grpSpPr>
        <p:sp>
          <p:nvSpPr>
            <p:cNvPr id="348" name="Rectangle"/>
            <p:cNvSpPr/>
            <p:nvPr/>
          </p:nvSpPr>
          <p:spPr>
            <a:xfrm>
              <a:off x="0" y="0"/>
              <a:ext cx="2771708" cy="453838"/>
            </a:xfrm>
            <a:prstGeom prst="rect">
              <a:avLst/>
            </a:prstGeom>
            <a:solidFill>
              <a:srgbClr val="F79D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1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9" name="NUCLEAR RECYCLING"/>
            <p:cNvSpPr txBox="1"/>
            <p:nvPr/>
          </p:nvSpPr>
          <p:spPr>
            <a:xfrm>
              <a:off x="0" y="52650"/>
              <a:ext cx="2771708" cy="34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defRPr sz="1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NUCLEAR RECYCLING</a:t>
              </a:r>
            </a:p>
          </p:txBody>
        </p:sp>
      </p:grpSp>
      <p:grpSp>
        <p:nvGrpSpPr>
          <p:cNvPr id="354" name="Group 537"/>
          <p:cNvGrpSpPr/>
          <p:nvPr/>
        </p:nvGrpSpPr>
        <p:grpSpPr>
          <a:xfrm>
            <a:off x="9581" y="22986"/>
            <a:ext cx="12985640" cy="2643728"/>
            <a:chOff x="0" y="0"/>
            <a:chExt cx="12985639" cy="2643727"/>
          </a:xfrm>
        </p:grpSpPr>
        <p:sp>
          <p:nvSpPr>
            <p:cNvPr id="351" name="Shape 534"/>
            <p:cNvSpPr/>
            <p:nvPr/>
          </p:nvSpPr>
          <p:spPr>
            <a:xfrm>
              <a:off x="0" y="0"/>
              <a:ext cx="12985640" cy="2643728"/>
            </a:xfrm>
            <a:prstGeom prst="rect">
              <a:avLst/>
            </a:prstGeom>
            <a:solidFill>
              <a:srgbClr val="373737">
                <a:alpha val="92294"/>
              </a:srgbClr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2" name="Shape 535"/>
            <p:cNvSpPr txBox="1"/>
            <p:nvPr/>
          </p:nvSpPr>
          <p:spPr>
            <a:xfrm>
              <a:off x="182864" y="31310"/>
              <a:ext cx="12617958" cy="10885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38100" dir="2468233" rotWithShape="0">
                <a:srgbClr val="000000">
                  <a:alpha val="7949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7000" b="1">
                  <a:solidFill>
                    <a:srgbClr val="EB3D4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INNOVATION @IFIC(42)</a:t>
              </a:r>
            </a:p>
          </p:txBody>
        </p:sp>
        <p:sp>
          <p:nvSpPr>
            <p:cNvPr id="353" name="Shape 536"/>
            <p:cNvSpPr txBox="1"/>
            <p:nvPr/>
          </p:nvSpPr>
          <p:spPr>
            <a:xfrm>
              <a:off x="182864" y="1448178"/>
              <a:ext cx="12477723" cy="1003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38100" dir="2468233" rotWithShape="0">
                <a:srgbClr val="000000">
                  <a:alpha val="7949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100" b="1">
                  <a:solidFill>
                    <a:srgbClr val="FFFB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IFIC has produced, developed, licensed and transferred patent based RESEARCH and BigData technologies</a:t>
              </a:r>
            </a:p>
          </p:txBody>
        </p:sp>
      </p:grpSp>
      <p:grpSp>
        <p:nvGrpSpPr>
          <p:cNvPr id="357" name="Group 540"/>
          <p:cNvGrpSpPr/>
          <p:nvPr/>
        </p:nvGrpSpPr>
        <p:grpSpPr>
          <a:xfrm>
            <a:off x="11870725" y="2948673"/>
            <a:ext cx="909828" cy="598317"/>
            <a:chOff x="0" y="-170"/>
            <a:chExt cx="909826" cy="598315"/>
          </a:xfrm>
        </p:grpSpPr>
        <p:pic>
          <p:nvPicPr>
            <p:cNvPr id="355" name="pasted-image.tiff" descr="pasted-image.tif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-171"/>
              <a:ext cx="449661" cy="598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7" extrusionOk="0">
                  <a:moveTo>
                    <a:pt x="10600" y="6"/>
                  </a:moveTo>
                  <a:cubicBezTo>
                    <a:pt x="9351" y="36"/>
                    <a:pt x="8158" y="163"/>
                    <a:pt x="7569" y="364"/>
                  </a:cubicBezTo>
                  <a:cubicBezTo>
                    <a:pt x="6432" y="753"/>
                    <a:pt x="5782" y="1801"/>
                    <a:pt x="4976" y="4543"/>
                  </a:cubicBezTo>
                  <a:cubicBezTo>
                    <a:pt x="4522" y="6088"/>
                    <a:pt x="4576" y="6342"/>
                    <a:pt x="6043" y="8537"/>
                  </a:cubicBezTo>
                  <a:lnTo>
                    <a:pt x="7626" y="10870"/>
                  </a:lnTo>
                  <a:lnTo>
                    <a:pt x="5033" y="12745"/>
                  </a:lnTo>
                  <a:cubicBezTo>
                    <a:pt x="3613" y="13775"/>
                    <a:pt x="1916" y="14914"/>
                    <a:pt x="1239" y="15293"/>
                  </a:cubicBezTo>
                  <a:lnTo>
                    <a:pt x="0" y="15995"/>
                  </a:lnTo>
                  <a:lnTo>
                    <a:pt x="1335" y="16739"/>
                  </a:lnTo>
                  <a:cubicBezTo>
                    <a:pt x="2510" y="17391"/>
                    <a:pt x="2688" y="17695"/>
                    <a:pt x="2688" y="19187"/>
                  </a:cubicBezTo>
                  <a:lnTo>
                    <a:pt x="2688" y="20890"/>
                  </a:lnTo>
                  <a:lnTo>
                    <a:pt x="4861" y="19086"/>
                  </a:lnTo>
                  <a:cubicBezTo>
                    <a:pt x="6053" y="18092"/>
                    <a:pt x="7742" y="16609"/>
                    <a:pt x="8636" y="15794"/>
                  </a:cubicBezTo>
                  <a:lnTo>
                    <a:pt x="10257" y="14320"/>
                  </a:lnTo>
                  <a:lnTo>
                    <a:pt x="12220" y="16252"/>
                  </a:lnTo>
                  <a:cubicBezTo>
                    <a:pt x="13287" y="17313"/>
                    <a:pt x="15290" y="19017"/>
                    <a:pt x="16681" y="20045"/>
                  </a:cubicBezTo>
                  <a:cubicBezTo>
                    <a:pt x="17717" y="20811"/>
                    <a:pt x="18463" y="21292"/>
                    <a:pt x="19103" y="21577"/>
                  </a:cubicBezTo>
                  <a:lnTo>
                    <a:pt x="19103" y="20045"/>
                  </a:lnTo>
                  <a:cubicBezTo>
                    <a:pt x="19103" y="18361"/>
                    <a:pt x="19244" y="18095"/>
                    <a:pt x="20475" y="17412"/>
                  </a:cubicBezTo>
                  <a:lnTo>
                    <a:pt x="21600" y="16782"/>
                  </a:lnTo>
                  <a:lnTo>
                    <a:pt x="18092" y="14406"/>
                  </a:lnTo>
                  <a:cubicBezTo>
                    <a:pt x="16024" y="13011"/>
                    <a:pt x="14146" y="11652"/>
                    <a:pt x="13936" y="11386"/>
                  </a:cubicBezTo>
                  <a:cubicBezTo>
                    <a:pt x="13685" y="11068"/>
                    <a:pt x="14140" y="10068"/>
                    <a:pt x="15252" y="8480"/>
                  </a:cubicBezTo>
                  <a:cubicBezTo>
                    <a:pt x="16761" y="6324"/>
                    <a:pt x="16921" y="5874"/>
                    <a:pt x="16700" y="4272"/>
                  </a:cubicBezTo>
                  <a:cubicBezTo>
                    <a:pt x="16393" y="2033"/>
                    <a:pt x="15359" y="496"/>
                    <a:pt x="13993" y="221"/>
                  </a:cubicBezTo>
                  <a:cubicBezTo>
                    <a:pt x="13158" y="53"/>
                    <a:pt x="11849" y="-23"/>
                    <a:pt x="10600" y="6"/>
                  </a:cubicBezTo>
                  <a:close/>
                  <a:moveTo>
                    <a:pt x="10333" y="2840"/>
                  </a:moveTo>
                  <a:cubicBezTo>
                    <a:pt x="10779" y="2812"/>
                    <a:pt x="11227" y="2824"/>
                    <a:pt x="11648" y="2883"/>
                  </a:cubicBezTo>
                  <a:cubicBezTo>
                    <a:pt x="14077" y="3226"/>
                    <a:pt x="14207" y="3721"/>
                    <a:pt x="12430" y="5903"/>
                  </a:cubicBezTo>
                  <a:cubicBezTo>
                    <a:pt x="11550" y="6983"/>
                    <a:pt x="10652" y="7879"/>
                    <a:pt x="10447" y="7879"/>
                  </a:cubicBezTo>
                  <a:cubicBezTo>
                    <a:pt x="9771" y="7879"/>
                    <a:pt x="7146" y="4457"/>
                    <a:pt x="7416" y="3928"/>
                  </a:cubicBezTo>
                  <a:cubicBezTo>
                    <a:pt x="7701" y="3372"/>
                    <a:pt x="8995" y="2923"/>
                    <a:pt x="10333" y="284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56" name="pasted-image.tiff" descr="pasted-image.tif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6289" y="41"/>
              <a:ext cx="383538" cy="598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593" extrusionOk="0">
                  <a:moveTo>
                    <a:pt x="10122" y="0"/>
                  </a:moveTo>
                  <a:cubicBezTo>
                    <a:pt x="9778" y="-4"/>
                    <a:pt x="9437" y="18"/>
                    <a:pt x="9099" y="57"/>
                  </a:cubicBezTo>
                  <a:cubicBezTo>
                    <a:pt x="6982" y="303"/>
                    <a:pt x="5274" y="1094"/>
                    <a:pt x="4399" y="2235"/>
                  </a:cubicBezTo>
                  <a:cubicBezTo>
                    <a:pt x="3128" y="3894"/>
                    <a:pt x="3143" y="4788"/>
                    <a:pt x="4443" y="7250"/>
                  </a:cubicBezTo>
                  <a:cubicBezTo>
                    <a:pt x="4902" y="8120"/>
                    <a:pt x="6636" y="10494"/>
                    <a:pt x="7184" y="11004"/>
                  </a:cubicBezTo>
                  <a:lnTo>
                    <a:pt x="7489" y="11291"/>
                  </a:lnTo>
                  <a:lnTo>
                    <a:pt x="6727" y="12022"/>
                  </a:lnTo>
                  <a:cubicBezTo>
                    <a:pt x="4560" y="14150"/>
                    <a:pt x="1616" y="17406"/>
                    <a:pt x="417" y="19000"/>
                  </a:cubicBezTo>
                  <a:cubicBezTo>
                    <a:pt x="-229" y="19859"/>
                    <a:pt x="-469" y="19623"/>
                    <a:pt x="2332" y="20805"/>
                  </a:cubicBezTo>
                  <a:cubicBezTo>
                    <a:pt x="3351" y="21235"/>
                    <a:pt x="4218" y="21590"/>
                    <a:pt x="4269" y="21593"/>
                  </a:cubicBezTo>
                  <a:cubicBezTo>
                    <a:pt x="4320" y="21596"/>
                    <a:pt x="4555" y="21327"/>
                    <a:pt x="4791" y="20991"/>
                  </a:cubicBezTo>
                  <a:cubicBezTo>
                    <a:pt x="5027" y="20656"/>
                    <a:pt x="6025" y="19436"/>
                    <a:pt x="7010" y="18269"/>
                  </a:cubicBezTo>
                  <a:cubicBezTo>
                    <a:pt x="7995" y="17102"/>
                    <a:pt x="9110" y="15783"/>
                    <a:pt x="9469" y="15346"/>
                  </a:cubicBezTo>
                  <a:cubicBezTo>
                    <a:pt x="10184" y="14473"/>
                    <a:pt x="10361" y="14285"/>
                    <a:pt x="10535" y="14285"/>
                  </a:cubicBezTo>
                  <a:cubicBezTo>
                    <a:pt x="10599" y="14285"/>
                    <a:pt x="11133" y="14650"/>
                    <a:pt x="11710" y="15102"/>
                  </a:cubicBezTo>
                  <a:cubicBezTo>
                    <a:pt x="13071" y="16169"/>
                    <a:pt x="17467" y="19157"/>
                    <a:pt x="17672" y="19157"/>
                  </a:cubicBezTo>
                  <a:cubicBezTo>
                    <a:pt x="17844" y="19157"/>
                    <a:pt x="20724" y="17757"/>
                    <a:pt x="21001" y="17538"/>
                  </a:cubicBezTo>
                  <a:cubicBezTo>
                    <a:pt x="21131" y="17434"/>
                    <a:pt x="20803" y="17202"/>
                    <a:pt x="19608" y="16564"/>
                  </a:cubicBezTo>
                  <a:cubicBezTo>
                    <a:pt x="16835" y="15083"/>
                    <a:pt x="12501" y="12198"/>
                    <a:pt x="12493" y="11835"/>
                  </a:cubicBezTo>
                  <a:cubicBezTo>
                    <a:pt x="12491" y="11746"/>
                    <a:pt x="12580" y="11585"/>
                    <a:pt x="12711" y="11463"/>
                  </a:cubicBezTo>
                  <a:cubicBezTo>
                    <a:pt x="12841" y="11340"/>
                    <a:pt x="13624" y="10357"/>
                    <a:pt x="14452" y="9285"/>
                  </a:cubicBezTo>
                  <a:cubicBezTo>
                    <a:pt x="17113" y="5842"/>
                    <a:pt x="17459" y="4518"/>
                    <a:pt x="16127" y="2694"/>
                  </a:cubicBezTo>
                  <a:cubicBezTo>
                    <a:pt x="14958" y="1093"/>
                    <a:pt x="12525" y="29"/>
                    <a:pt x="10122" y="0"/>
                  </a:cubicBezTo>
                  <a:close/>
                  <a:moveTo>
                    <a:pt x="10143" y="1949"/>
                  </a:moveTo>
                  <a:cubicBezTo>
                    <a:pt x="11059" y="1953"/>
                    <a:pt x="11685" y="2020"/>
                    <a:pt x="12298" y="2178"/>
                  </a:cubicBezTo>
                  <a:cubicBezTo>
                    <a:pt x="13547" y="2499"/>
                    <a:pt x="14408" y="2908"/>
                    <a:pt x="14408" y="3195"/>
                  </a:cubicBezTo>
                  <a:cubicBezTo>
                    <a:pt x="14408" y="3564"/>
                    <a:pt x="13140" y="5398"/>
                    <a:pt x="12015" y="6648"/>
                  </a:cubicBezTo>
                  <a:cubicBezTo>
                    <a:pt x="11778" y="6911"/>
                    <a:pt x="11510" y="7220"/>
                    <a:pt x="11405" y="7336"/>
                  </a:cubicBezTo>
                  <a:cubicBezTo>
                    <a:pt x="11301" y="7453"/>
                    <a:pt x="10901" y="7863"/>
                    <a:pt x="10535" y="8253"/>
                  </a:cubicBezTo>
                  <a:cubicBezTo>
                    <a:pt x="9502" y="9356"/>
                    <a:pt x="9579" y="9363"/>
                    <a:pt x="8403" y="8167"/>
                  </a:cubicBezTo>
                  <a:cubicBezTo>
                    <a:pt x="7381" y="7128"/>
                    <a:pt x="5074" y="4150"/>
                    <a:pt x="5074" y="3869"/>
                  </a:cubicBezTo>
                  <a:cubicBezTo>
                    <a:pt x="5074" y="3574"/>
                    <a:pt x="6761" y="2589"/>
                    <a:pt x="7815" y="2264"/>
                  </a:cubicBezTo>
                  <a:cubicBezTo>
                    <a:pt x="8713" y="1987"/>
                    <a:pt x="9031" y="1944"/>
                    <a:pt x="10143" y="194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58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9163" y="8950514"/>
            <a:ext cx="1190944" cy="76366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542"/>
          <p:cNvSpPr/>
          <p:nvPr/>
        </p:nvSpPr>
        <p:spPr>
          <a:xfrm flipV="1">
            <a:off x="1980039" y="3908000"/>
            <a:ext cx="4328285" cy="4328285"/>
          </a:xfrm>
          <a:prstGeom prst="line">
            <a:avLst/>
          </a:prstGeom>
          <a:ln w="101600">
            <a:solidFill>
              <a:srgbClr val="F68CFF"/>
            </a:solidFill>
            <a:miter lim="400000"/>
            <a:tailEnd type="triangle"/>
          </a:ln>
          <a:effectLst>
            <a:outerShdw blurRad="50800" dist="38100" dir="5068491" rotWithShape="0">
              <a:srgbClr val="000000">
                <a:alpha val="79491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0" name="Shape 543"/>
          <p:cNvSpPr/>
          <p:nvPr/>
        </p:nvSpPr>
        <p:spPr>
          <a:xfrm flipV="1">
            <a:off x="1977548" y="5281593"/>
            <a:ext cx="4326256" cy="2942239"/>
          </a:xfrm>
          <a:prstGeom prst="line">
            <a:avLst/>
          </a:prstGeom>
          <a:ln w="101600">
            <a:solidFill>
              <a:srgbClr val="F68CFF"/>
            </a:solidFill>
            <a:miter lim="400000"/>
            <a:tailEnd type="triangle"/>
          </a:ln>
          <a:effectLst>
            <a:outerShdw blurRad="50800" dist="38100" dir="5068491" rotWithShape="0">
              <a:srgbClr val="000000">
                <a:alpha val="79491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1" name="Shape 544"/>
          <p:cNvSpPr/>
          <p:nvPr/>
        </p:nvSpPr>
        <p:spPr>
          <a:xfrm flipV="1">
            <a:off x="1971331" y="7558953"/>
            <a:ext cx="4318055" cy="712886"/>
          </a:xfrm>
          <a:prstGeom prst="line">
            <a:avLst/>
          </a:prstGeom>
          <a:ln w="101600">
            <a:solidFill>
              <a:srgbClr val="F68CFF"/>
            </a:solidFill>
            <a:miter lim="400000"/>
            <a:tailEnd type="triangle"/>
          </a:ln>
          <a:effectLst>
            <a:outerShdw blurRad="50800" dist="38100" dir="5068491" rotWithShape="0">
              <a:srgbClr val="000000">
                <a:alpha val="79491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2" name="Shape 545"/>
          <p:cNvSpPr/>
          <p:nvPr/>
        </p:nvSpPr>
        <p:spPr>
          <a:xfrm>
            <a:off x="1979781" y="8236284"/>
            <a:ext cx="4305053" cy="1110455"/>
          </a:xfrm>
          <a:prstGeom prst="line">
            <a:avLst/>
          </a:prstGeom>
          <a:ln w="101600">
            <a:solidFill>
              <a:srgbClr val="F68CFF"/>
            </a:solidFill>
            <a:miter lim="400000"/>
            <a:tailEnd type="triangle"/>
          </a:ln>
          <a:effectLst>
            <a:outerShdw blurRad="50800" dist="38100" dir="5068491" rotWithShape="0">
              <a:srgbClr val="000000">
                <a:alpha val="79491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3" name="Shape 546"/>
          <p:cNvSpPr txBox="1"/>
          <p:nvPr/>
        </p:nvSpPr>
        <p:spPr>
          <a:xfrm>
            <a:off x="6412841" y="3740708"/>
            <a:ext cx="5902588" cy="459514"/>
          </a:xfrm>
          <a:prstGeom prst="rect">
            <a:avLst/>
          </a:prstGeom>
          <a:ln w="12700">
            <a:miter lim="400000"/>
          </a:ln>
          <a:effectLst>
            <a:outerShdw blurRad="38100" dist="25400" dir="2528232" rotWithShape="0">
              <a:srgbClr val="000000">
                <a:alpha val="7949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sz="2500" b="1">
                <a:solidFill>
                  <a:srgbClr val="FFDA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Artificial Intelligence + Big Data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&quot;If you want a career in medicine these days you're better off studying mathematics or computing than biology.”…"/>
          <p:cNvSpPr txBox="1"/>
          <p:nvPr/>
        </p:nvSpPr>
        <p:spPr>
          <a:xfrm>
            <a:off x="292421" y="7572778"/>
            <a:ext cx="11070171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457200">
              <a:defRPr sz="23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"If you want a career in medicine these days you're better off studying mathematics or computing than biology.”</a:t>
            </a:r>
          </a:p>
          <a:p>
            <a:pPr algn="r" defTabSz="457200"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Sir Rory Collins, </a:t>
            </a:r>
          </a:p>
        </p:txBody>
      </p:sp>
      <p:pic>
        <p:nvPicPr>
          <p:cNvPr id="366" name="aa863f8b-0750-4276-84bf-6c504ea95737-original.jpg" descr="aa863f8b-0750-4276-84bf-6c504ea95737-origin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1799" y="-111730"/>
            <a:ext cx="7973617" cy="7837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94" y="0"/>
                </a:moveTo>
                <a:cubicBezTo>
                  <a:pt x="8919" y="44"/>
                  <a:pt x="8650" y="73"/>
                  <a:pt x="8285" y="117"/>
                </a:cubicBezTo>
                <a:cubicBezTo>
                  <a:pt x="8044" y="146"/>
                  <a:pt x="7449" y="207"/>
                  <a:pt x="7013" y="254"/>
                </a:cubicBezTo>
                <a:cubicBezTo>
                  <a:pt x="7018" y="276"/>
                  <a:pt x="6922" y="302"/>
                  <a:pt x="6772" y="318"/>
                </a:cubicBezTo>
                <a:cubicBezTo>
                  <a:pt x="6125" y="387"/>
                  <a:pt x="2822" y="703"/>
                  <a:pt x="1935" y="781"/>
                </a:cubicBezTo>
                <a:cubicBezTo>
                  <a:pt x="1555" y="814"/>
                  <a:pt x="1126" y="852"/>
                  <a:pt x="983" y="865"/>
                </a:cubicBezTo>
                <a:lnTo>
                  <a:pt x="721" y="888"/>
                </a:lnTo>
                <a:lnTo>
                  <a:pt x="717" y="1045"/>
                </a:lnTo>
                <a:cubicBezTo>
                  <a:pt x="715" y="1131"/>
                  <a:pt x="701" y="1304"/>
                  <a:pt x="686" y="1430"/>
                </a:cubicBezTo>
                <a:cubicBezTo>
                  <a:pt x="642" y="1809"/>
                  <a:pt x="631" y="2055"/>
                  <a:pt x="571" y="3908"/>
                </a:cubicBezTo>
                <a:cubicBezTo>
                  <a:pt x="565" y="4080"/>
                  <a:pt x="550" y="4235"/>
                  <a:pt x="539" y="4255"/>
                </a:cubicBezTo>
                <a:cubicBezTo>
                  <a:pt x="527" y="4274"/>
                  <a:pt x="525" y="4419"/>
                  <a:pt x="535" y="4577"/>
                </a:cubicBezTo>
                <a:cubicBezTo>
                  <a:pt x="546" y="4748"/>
                  <a:pt x="538" y="4874"/>
                  <a:pt x="516" y="4888"/>
                </a:cubicBezTo>
                <a:cubicBezTo>
                  <a:pt x="496" y="4901"/>
                  <a:pt x="487" y="4977"/>
                  <a:pt x="497" y="5059"/>
                </a:cubicBezTo>
                <a:cubicBezTo>
                  <a:pt x="507" y="5140"/>
                  <a:pt x="502" y="5216"/>
                  <a:pt x="485" y="5226"/>
                </a:cubicBezTo>
                <a:cubicBezTo>
                  <a:pt x="458" y="5243"/>
                  <a:pt x="448" y="5534"/>
                  <a:pt x="428" y="6826"/>
                </a:cubicBezTo>
                <a:cubicBezTo>
                  <a:pt x="425" y="6993"/>
                  <a:pt x="410" y="7149"/>
                  <a:pt x="395" y="7174"/>
                </a:cubicBezTo>
                <a:cubicBezTo>
                  <a:pt x="379" y="7199"/>
                  <a:pt x="383" y="7230"/>
                  <a:pt x="404" y="7243"/>
                </a:cubicBezTo>
                <a:cubicBezTo>
                  <a:pt x="425" y="7256"/>
                  <a:pt x="431" y="7288"/>
                  <a:pt x="416" y="7313"/>
                </a:cubicBezTo>
                <a:cubicBezTo>
                  <a:pt x="401" y="7338"/>
                  <a:pt x="393" y="7404"/>
                  <a:pt x="399" y="7461"/>
                </a:cubicBezTo>
                <a:cubicBezTo>
                  <a:pt x="405" y="7518"/>
                  <a:pt x="397" y="7586"/>
                  <a:pt x="382" y="7612"/>
                </a:cubicBezTo>
                <a:cubicBezTo>
                  <a:pt x="358" y="7651"/>
                  <a:pt x="347" y="8043"/>
                  <a:pt x="369" y="8099"/>
                </a:cubicBezTo>
                <a:cubicBezTo>
                  <a:pt x="398" y="8177"/>
                  <a:pt x="378" y="8399"/>
                  <a:pt x="335" y="8469"/>
                </a:cubicBezTo>
                <a:cubicBezTo>
                  <a:pt x="294" y="8537"/>
                  <a:pt x="293" y="8567"/>
                  <a:pt x="329" y="8611"/>
                </a:cubicBezTo>
                <a:cubicBezTo>
                  <a:pt x="375" y="8667"/>
                  <a:pt x="350" y="9096"/>
                  <a:pt x="297" y="9181"/>
                </a:cubicBezTo>
                <a:cubicBezTo>
                  <a:pt x="284" y="9202"/>
                  <a:pt x="271" y="9382"/>
                  <a:pt x="268" y="9580"/>
                </a:cubicBezTo>
                <a:cubicBezTo>
                  <a:pt x="264" y="9779"/>
                  <a:pt x="260" y="9973"/>
                  <a:pt x="259" y="10009"/>
                </a:cubicBezTo>
                <a:cubicBezTo>
                  <a:pt x="258" y="10046"/>
                  <a:pt x="257" y="10110"/>
                  <a:pt x="258" y="10151"/>
                </a:cubicBezTo>
                <a:cubicBezTo>
                  <a:pt x="264" y="10447"/>
                  <a:pt x="244" y="10783"/>
                  <a:pt x="218" y="10815"/>
                </a:cubicBezTo>
                <a:cubicBezTo>
                  <a:pt x="183" y="10859"/>
                  <a:pt x="192" y="11051"/>
                  <a:pt x="234" y="11149"/>
                </a:cubicBezTo>
                <a:cubicBezTo>
                  <a:pt x="250" y="11185"/>
                  <a:pt x="252" y="11245"/>
                  <a:pt x="238" y="11281"/>
                </a:cubicBezTo>
                <a:cubicBezTo>
                  <a:pt x="223" y="11318"/>
                  <a:pt x="203" y="11681"/>
                  <a:pt x="192" y="12088"/>
                </a:cubicBezTo>
                <a:cubicBezTo>
                  <a:pt x="182" y="12496"/>
                  <a:pt x="170" y="12903"/>
                  <a:pt x="167" y="12993"/>
                </a:cubicBezTo>
                <a:cubicBezTo>
                  <a:pt x="163" y="13085"/>
                  <a:pt x="139" y="13169"/>
                  <a:pt x="110" y="13188"/>
                </a:cubicBezTo>
                <a:cubicBezTo>
                  <a:pt x="81" y="13206"/>
                  <a:pt x="70" y="13239"/>
                  <a:pt x="84" y="13262"/>
                </a:cubicBezTo>
                <a:cubicBezTo>
                  <a:pt x="98" y="13285"/>
                  <a:pt x="85" y="13315"/>
                  <a:pt x="53" y="13328"/>
                </a:cubicBezTo>
                <a:cubicBezTo>
                  <a:pt x="19" y="13341"/>
                  <a:pt x="6" y="13949"/>
                  <a:pt x="0" y="15165"/>
                </a:cubicBezTo>
                <a:cubicBezTo>
                  <a:pt x="5" y="17951"/>
                  <a:pt x="12" y="20069"/>
                  <a:pt x="22" y="20069"/>
                </a:cubicBezTo>
                <a:cubicBezTo>
                  <a:pt x="37" y="20069"/>
                  <a:pt x="293" y="20094"/>
                  <a:pt x="591" y="20126"/>
                </a:cubicBezTo>
                <a:cubicBezTo>
                  <a:pt x="889" y="20157"/>
                  <a:pt x="1586" y="20225"/>
                  <a:pt x="2141" y="20278"/>
                </a:cubicBezTo>
                <a:cubicBezTo>
                  <a:pt x="2695" y="20330"/>
                  <a:pt x="3410" y="20398"/>
                  <a:pt x="3728" y="20429"/>
                </a:cubicBezTo>
                <a:cubicBezTo>
                  <a:pt x="4047" y="20459"/>
                  <a:pt x="4844" y="20537"/>
                  <a:pt x="5501" y="20600"/>
                </a:cubicBezTo>
                <a:cubicBezTo>
                  <a:pt x="7228" y="20767"/>
                  <a:pt x="7630" y="20806"/>
                  <a:pt x="11496" y="21192"/>
                </a:cubicBezTo>
                <a:cubicBezTo>
                  <a:pt x="12246" y="21267"/>
                  <a:pt x="13102" y="21351"/>
                  <a:pt x="13400" y="21380"/>
                </a:cubicBezTo>
                <a:cubicBezTo>
                  <a:pt x="13676" y="21407"/>
                  <a:pt x="14646" y="21509"/>
                  <a:pt x="15533" y="21600"/>
                </a:cubicBezTo>
                <a:lnTo>
                  <a:pt x="20572" y="21600"/>
                </a:lnTo>
                <a:cubicBezTo>
                  <a:pt x="20577" y="21501"/>
                  <a:pt x="20582" y="21470"/>
                  <a:pt x="20587" y="21322"/>
                </a:cubicBezTo>
                <a:cubicBezTo>
                  <a:pt x="20632" y="20032"/>
                  <a:pt x="20684" y="18720"/>
                  <a:pt x="20739" y="17504"/>
                </a:cubicBezTo>
                <a:cubicBezTo>
                  <a:pt x="20770" y="16814"/>
                  <a:pt x="20812" y="15865"/>
                  <a:pt x="20832" y="15395"/>
                </a:cubicBezTo>
                <a:cubicBezTo>
                  <a:pt x="20853" y="14925"/>
                  <a:pt x="20895" y="14019"/>
                  <a:pt x="20926" y="13381"/>
                </a:cubicBezTo>
                <a:cubicBezTo>
                  <a:pt x="20957" y="12744"/>
                  <a:pt x="21023" y="11332"/>
                  <a:pt x="21074" y="10245"/>
                </a:cubicBezTo>
                <a:cubicBezTo>
                  <a:pt x="21288" y="5679"/>
                  <a:pt x="21416" y="3166"/>
                  <a:pt x="21559" y="708"/>
                </a:cubicBezTo>
                <a:cubicBezTo>
                  <a:pt x="21575" y="430"/>
                  <a:pt x="21586" y="251"/>
                  <a:pt x="21600" y="0"/>
                </a:cubicBezTo>
                <a:lnTo>
                  <a:pt x="9294" y="0"/>
                </a:lnTo>
                <a:close/>
              </a:path>
            </a:pathLst>
          </a:custGeom>
          <a:ln w="12700">
            <a:miter lim="400000"/>
          </a:ln>
          <a:effectLst>
            <a:outerShdw blurRad="330200" dist="377279" dir="2468233" rotWithShape="0">
              <a:srgbClr val="000000">
                <a:alpha val="50000"/>
              </a:srgbClr>
            </a:outerShdw>
          </a:effectLst>
        </p:spPr>
      </p:pic>
      <p:pic>
        <p:nvPicPr>
          <p:cNvPr id="367" name="image11.tif" descr="image1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6" y="8837402"/>
            <a:ext cx="592535" cy="787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1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7"/>
                  <a:pt x="13932" y="11391"/>
                </a:cubicBezTo>
                <a:cubicBezTo>
                  <a:pt x="13682" y="11073"/>
                  <a:pt x="14138" y="10066"/>
                  <a:pt x="15249" y="8477"/>
                </a:cubicBezTo>
                <a:cubicBezTo>
                  <a:pt x="16758" y="6319"/>
                  <a:pt x="16916" y="5862"/>
                  <a:pt x="16696" y="4259"/>
                </a:cubicBezTo>
                <a:cubicBezTo>
                  <a:pt x="16388" y="2019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8"/>
                  <a:pt x="11646" y="2878"/>
                </a:cubicBezTo>
                <a:cubicBezTo>
                  <a:pt x="14075" y="3220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1" name="Group"/>
          <p:cNvGrpSpPr/>
          <p:nvPr/>
        </p:nvGrpSpPr>
        <p:grpSpPr>
          <a:xfrm>
            <a:off x="8113578" y="8889936"/>
            <a:ext cx="4748001" cy="682603"/>
            <a:chOff x="0" y="0"/>
            <a:chExt cx="4747999" cy="682602"/>
          </a:xfrm>
        </p:grpSpPr>
        <p:sp>
          <p:nvSpPr>
            <p:cNvPr id="368" name="Rectangle"/>
            <p:cNvSpPr/>
            <p:nvPr/>
          </p:nvSpPr>
          <p:spPr>
            <a:xfrm>
              <a:off x="0" y="0"/>
              <a:ext cx="4728713" cy="68260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369" name="image12.tif" descr="image12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69" y="43836"/>
              <a:ext cx="381449" cy="59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0" y="0"/>
                  </a:moveTo>
                  <a:cubicBezTo>
                    <a:pt x="9787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0" y="4783"/>
                    <a:pt x="4440" y="7246"/>
                  </a:cubicBezTo>
                  <a:cubicBezTo>
                    <a:pt x="4900" y="8115"/>
                    <a:pt x="6627" y="10495"/>
                    <a:pt x="7176" y="11005"/>
                  </a:cubicBezTo>
                  <a:lnTo>
                    <a:pt x="7482" y="11279"/>
                  </a:lnTo>
                  <a:lnTo>
                    <a:pt x="6738" y="12014"/>
                  </a:lnTo>
                  <a:cubicBezTo>
                    <a:pt x="4570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4" y="21590"/>
                    <a:pt x="4265" y="21593"/>
                  </a:cubicBezTo>
                  <a:cubicBezTo>
                    <a:pt x="4316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6" y="19158"/>
                    <a:pt x="17680" y="19158"/>
                  </a:cubicBezTo>
                  <a:cubicBezTo>
                    <a:pt x="17853" y="19158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5" y="10363"/>
                    <a:pt x="14463" y="9291"/>
                  </a:cubicBezTo>
                  <a:cubicBezTo>
                    <a:pt x="17125" y="5848"/>
                    <a:pt x="17459" y="4518"/>
                    <a:pt x="16126" y="2694"/>
                  </a:cubicBezTo>
                  <a:cubicBezTo>
                    <a:pt x="14957" y="1093"/>
                    <a:pt x="12535" y="29"/>
                    <a:pt x="10130" y="0"/>
                  </a:cubicBezTo>
                  <a:close/>
                  <a:moveTo>
                    <a:pt x="10130" y="1945"/>
                  </a:moveTo>
                  <a:cubicBezTo>
                    <a:pt x="11046" y="1949"/>
                    <a:pt x="11683" y="2017"/>
                    <a:pt x="12297" y="2175"/>
                  </a:cubicBezTo>
                  <a:cubicBezTo>
                    <a:pt x="13546" y="2497"/>
                    <a:pt x="14419" y="2911"/>
                    <a:pt x="14419" y="3198"/>
                  </a:cubicBezTo>
                  <a:cubicBezTo>
                    <a:pt x="14419" y="3566"/>
                    <a:pt x="13139" y="5390"/>
                    <a:pt x="12012" y="6641"/>
                  </a:cubicBezTo>
                  <a:cubicBezTo>
                    <a:pt x="11776" y="6903"/>
                    <a:pt x="11504" y="7215"/>
                    <a:pt x="11400" y="7332"/>
                  </a:cubicBezTo>
                  <a:cubicBezTo>
                    <a:pt x="11295" y="7449"/>
                    <a:pt x="10912" y="7863"/>
                    <a:pt x="10546" y="8254"/>
                  </a:cubicBezTo>
                  <a:cubicBezTo>
                    <a:pt x="9512" y="9357"/>
                    <a:pt x="9578" y="9363"/>
                    <a:pt x="8401" y="8168"/>
                  </a:cubicBezTo>
                  <a:cubicBezTo>
                    <a:pt x="7379" y="7129"/>
                    <a:pt x="5075" y="4141"/>
                    <a:pt x="5075" y="3861"/>
                  </a:cubicBezTo>
                  <a:cubicBezTo>
                    <a:pt x="5075" y="3566"/>
                    <a:pt x="6756" y="2587"/>
                    <a:pt x="7811" y="2262"/>
                  </a:cubicBezTo>
                  <a:cubicBezTo>
                    <a:pt x="8709" y="1985"/>
                    <a:pt x="9017" y="1940"/>
                    <a:pt x="10130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70" name="Absence of women in STEM will be…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  <p:sp>
        <p:nvSpPr>
          <p:cNvPr id="372" name="http://www.bbc.com/news/science-environment-37630414"/>
          <p:cNvSpPr txBox="1"/>
          <p:nvPr/>
        </p:nvSpPr>
        <p:spPr>
          <a:xfrm>
            <a:off x="86354" y="73124"/>
            <a:ext cx="704404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1800" b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http://www.bbc.com/news/science-environment-37630414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creenshot.png" descr="screensh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024" y="-15545"/>
            <a:ext cx="13066846" cy="9865470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549"/>
          <p:cNvSpPr txBox="1"/>
          <p:nvPr/>
        </p:nvSpPr>
        <p:spPr>
          <a:xfrm>
            <a:off x="4401842" y="9210537"/>
            <a:ext cx="8044980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http://slideplayer.com/slide/10665366/</a:t>
            </a:r>
          </a:p>
        </p:txBody>
      </p:sp>
      <p:pic>
        <p:nvPicPr>
          <p:cNvPr id="376" name="Imagen 549" descr="Imagen 54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656" y="4996114"/>
            <a:ext cx="5722323" cy="118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n 551" descr="Imagen 55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50200" y="8332665"/>
            <a:ext cx="4259015" cy="884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pasted-image.tiff" descr="pasted-image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77434" y="459776"/>
            <a:ext cx="381449" cy="594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3" h="21593" extrusionOk="0">
                <a:moveTo>
                  <a:pt x="10131" y="0"/>
                </a:moveTo>
                <a:cubicBezTo>
                  <a:pt x="9788" y="-4"/>
                  <a:pt x="9440" y="18"/>
                  <a:pt x="9102" y="58"/>
                </a:cubicBezTo>
                <a:cubicBezTo>
                  <a:pt x="6984" y="303"/>
                  <a:pt x="5272" y="1092"/>
                  <a:pt x="4397" y="2233"/>
                </a:cubicBezTo>
                <a:cubicBezTo>
                  <a:pt x="3125" y="3891"/>
                  <a:pt x="3141" y="4783"/>
                  <a:pt x="4441" y="7246"/>
                </a:cubicBezTo>
                <a:cubicBezTo>
                  <a:pt x="4901" y="8115"/>
                  <a:pt x="6627" y="10495"/>
                  <a:pt x="7176" y="11005"/>
                </a:cubicBezTo>
                <a:lnTo>
                  <a:pt x="7483" y="11279"/>
                </a:lnTo>
                <a:lnTo>
                  <a:pt x="6739" y="12014"/>
                </a:lnTo>
                <a:cubicBezTo>
                  <a:pt x="4571" y="14142"/>
                  <a:pt x="1614" y="17405"/>
                  <a:pt x="414" y="19000"/>
                </a:cubicBezTo>
                <a:cubicBezTo>
                  <a:pt x="-232" y="19858"/>
                  <a:pt x="-463" y="19633"/>
                  <a:pt x="2340" y="20815"/>
                </a:cubicBezTo>
                <a:cubicBezTo>
                  <a:pt x="3359" y="21245"/>
                  <a:pt x="4215" y="21590"/>
                  <a:pt x="4266" y="21593"/>
                </a:cubicBezTo>
                <a:cubicBezTo>
                  <a:pt x="4317" y="21596"/>
                  <a:pt x="4555" y="21323"/>
                  <a:pt x="4791" y="20988"/>
                </a:cubicBezTo>
                <a:cubicBezTo>
                  <a:pt x="5027" y="20652"/>
                  <a:pt x="6037" y="19432"/>
                  <a:pt x="7023" y="18265"/>
                </a:cubicBezTo>
                <a:cubicBezTo>
                  <a:pt x="8008" y="17098"/>
                  <a:pt x="9093" y="15779"/>
                  <a:pt x="9452" y="15341"/>
                </a:cubicBezTo>
                <a:cubicBezTo>
                  <a:pt x="10167" y="14468"/>
                  <a:pt x="10372" y="14290"/>
                  <a:pt x="10547" y="14290"/>
                </a:cubicBezTo>
                <a:cubicBezTo>
                  <a:pt x="10611" y="14290"/>
                  <a:pt x="11128" y="14659"/>
                  <a:pt x="11706" y="15111"/>
                </a:cubicBezTo>
                <a:cubicBezTo>
                  <a:pt x="13068" y="16177"/>
                  <a:pt x="17477" y="19159"/>
                  <a:pt x="17681" y="19159"/>
                </a:cubicBezTo>
                <a:cubicBezTo>
                  <a:pt x="17854" y="19159"/>
                  <a:pt x="20730" y="17750"/>
                  <a:pt x="21007" y="17531"/>
                </a:cubicBezTo>
                <a:cubicBezTo>
                  <a:pt x="21137" y="17427"/>
                  <a:pt x="20802" y="17204"/>
                  <a:pt x="19606" y="16566"/>
                </a:cubicBezTo>
                <a:cubicBezTo>
                  <a:pt x="16831" y="15085"/>
                  <a:pt x="12502" y="12203"/>
                  <a:pt x="12494" y="11841"/>
                </a:cubicBezTo>
                <a:cubicBezTo>
                  <a:pt x="12492" y="11752"/>
                  <a:pt x="12582" y="11574"/>
                  <a:pt x="12713" y="11452"/>
                </a:cubicBezTo>
                <a:cubicBezTo>
                  <a:pt x="12843" y="11329"/>
                  <a:pt x="13636" y="10363"/>
                  <a:pt x="14464" y="9291"/>
                </a:cubicBezTo>
                <a:cubicBezTo>
                  <a:pt x="17126" y="5848"/>
                  <a:pt x="17460" y="4518"/>
                  <a:pt x="16127" y="2694"/>
                </a:cubicBezTo>
                <a:cubicBezTo>
                  <a:pt x="14958" y="1093"/>
                  <a:pt x="12536" y="29"/>
                  <a:pt x="10131" y="0"/>
                </a:cubicBezTo>
                <a:close/>
                <a:moveTo>
                  <a:pt x="10131" y="1945"/>
                </a:moveTo>
                <a:cubicBezTo>
                  <a:pt x="11047" y="1949"/>
                  <a:pt x="11683" y="2017"/>
                  <a:pt x="12297" y="2175"/>
                </a:cubicBezTo>
                <a:cubicBezTo>
                  <a:pt x="13546" y="2497"/>
                  <a:pt x="14420" y="2911"/>
                  <a:pt x="14420" y="3198"/>
                </a:cubicBezTo>
                <a:cubicBezTo>
                  <a:pt x="14420" y="3566"/>
                  <a:pt x="13140" y="5390"/>
                  <a:pt x="12013" y="6641"/>
                </a:cubicBezTo>
                <a:cubicBezTo>
                  <a:pt x="11777" y="6903"/>
                  <a:pt x="11504" y="7215"/>
                  <a:pt x="11400" y="7332"/>
                </a:cubicBezTo>
                <a:cubicBezTo>
                  <a:pt x="11295" y="7449"/>
                  <a:pt x="10913" y="7863"/>
                  <a:pt x="10547" y="8254"/>
                </a:cubicBezTo>
                <a:cubicBezTo>
                  <a:pt x="9512" y="9357"/>
                  <a:pt x="9579" y="9363"/>
                  <a:pt x="8402" y="8168"/>
                </a:cubicBezTo>
                <a:cubicBezTo>
                  <a:pt x="7380" y="7129"/>
                  <a:pt x="5076" y="4141"/>
                  <a:pt x="5076" y="3861"/>
                </a:cubicBezTo>
                <a:cubicBezTo>
                  <a:pt x="5076" y="3566"/>
                  <a:pt x="6756" y="2587"/>
                  <a:pt x="7811" y="2262"/>
                </a:cubicBezTo>
                <a:cubicBezTo>
                  <a:pt x="8709" y="1985"/>
                  <a:pt x="9018" y="1940"/>
                  <a:pt x="10131" y="19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9" name="pasted-image.tiff" descr="pasted-image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3720" y="459551"/>
            <a:ext cx="447279" cy="595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10599" y="6"/>
                </a:moveTo>
                <a:cubicBezTo>
                  <a:pt x="9350" y="36"/>
                  <a:pt x="8160" y="165"/>
                  <a:pt x="7571" y="366"/>
                </a:cubicBezTo>
                <a:cubicBezTo>
                  <a:pt x="6434" y="755"/>
                  <a:pt x="5789" y="1826"/>
                  <a:pt x="4983" y="4568"/>
                </a:cubicBezTo>
                <a:cubicBezTo>
                  <a:pt x="4529" y="6112"/>
                  <a:pt x="4589" y="6359"/>
                  <a:pt x="6056" y="8554"/>
                </a:cubicBezTo>
                <a:lnTo>
                  <a:pt x="7628" y="10871"/>
                </a:lnTo>
                <a:lnTo>
                  <a:pt x="5041" y="12756"/>
                </a:lnTo>
                <a:cubicBezTo>
                  <a:pt x="3621" y="13786"/>
                  <a:pt x="1903" y="14924"/>
                  <a:pt x="1227" y="15303"/>
                </a:cubicBezTo>
                <a:lnTo>
                  <a:pt x="0" y="16008"/>
                </a:lnTo>
                <a:lnTo>
                  <a:pt x="1342" y="16742"/>
                </a:lnTo>
                <a:cubicBezTo>
                  <a:pt x="2517" y="17394"/>
                  <a:pt x="2683" y="17697"/>
                  <a:pt x="2683" y="19188"/>
                </a:cubicBezTo>
                <a:lnTo>
                  <a:pt x="2683" y="20901"/>
                </a:lnTo>
                <a:lnTo>
                  <a:pt x="4849" y="19102"/>
                </a:lnTo>
                <a:cubicBezTo>
                  <a:pt x="6041" y="18107"/>
                  <a:pt x="7750" y="16607"/>
                  <a:pt x="8644" y="15792"/>
                </a:cubicBezTo>
                <a:lnTo>
                  <a:pt x="10273" y="14324"/>
                </a:lnTo>
                <a:lnTo>
                  <a:pt x="12209" y="16267"/>
                </a:lnTo>
                <a:cubicBezTo>
                  <a:pt x="13275" y="17328"/>
                  <a:pt x="15283" y="19037"/>
                  <a:pt x="16674" y="20066"/>
                </a:cubicBezTo>
                <a:cubicBezTo>
                  <a:pt x="17710" y="20831"/>
                  <a:pt x="18469" y="21292"/>
                  <a:pt x="19108" y="21577"/>
                </a:cubicBezTo>
                <a:lnTo>
                  <a:pt x="19108" y="20066"/>
                </a:lnTo>
                <a:cubicBezTo>
                  <a:pt x="19108" y="18381"/>
                  <a:pt x="19258" y="18102"/>
                  <a:pt x="20488" y="17418"/>
                </a:cubicBezTo>
                <a:lnTo>
                  <a:pt x="21600" y="16785"/>
                </a:lnTo>
                <a:lnTo>
                  <a:pt x="18093" y="14411"/>
                </a:lnTo>
                <a:cubicBezTo>
                  <a:pt x="16024" y="13016"/>
                  <a:pt x="14144" y="11655"/>
                  <a:pt x="13934" y="11389"/>
                </a:cubicBezTo>
                <a:cubicBezTo>
                  <a:pt x="13683" y="11071"/>
                  <a:pt x="14145" y="10070"/>
                  <a:pt x="15256" y="8482"/>
                </a:cubicBezTo>
                <a:cubicBezTo>
                  <a:pt x="16766" y="6325"/>
                  <a:pt x="16914" y="5882"/>
                  <a:pt x="16694" y="4280"/>
                </a:cubicBezTo>
                <a:cubicBezTo>
                  <a:pt x="16386" y="2042"/>
                  <a:pt x="15357" y="497"/>
                  <a:pt x="13991" y="222"/>
                </a:cubicBezTo>
                <a:cubicBezTo>
                  <a:pt x="13156" y="54"/>
                  <a:pt x="11848" y="-23"/>
                  <a:pt x="10599" y="6"/>
                </a:cubicBezTo>
                <a:close/>
                <a:moveTo>
                  <a:pt x="10330" y="2841"/>
                </a:moveTo>
                <a:cubicBezTo>
                  <a:pt x="10776" y="2813"/>
                  <a:pt x="11232" y="2825"/>
                  <a:pt x="11653" y="2884"/>
                </a:cubicBezTo>
                <a:cubicBezTo>
                  <a:pt x="14082" y="3227"/>
                  <a:pt x="14197" y="3725"/>
                  <a:pt x="12420" y="5906"/>
                </a:cubicBezTo>
                <a:cubicBezTo>
                  <a:pt x="11539" y="6987"/>
                  <a:pt x="10650" y="7892"/>
                  <a:pt x="10445" y="7892"/>
                </a:cubicBezTo>
                <a:cubicBezTo>
                  <a:pt x="9769" y="7892"/>
                  <a:pt x="7147" y="4463"/>
                  <a:pt x="7417" y="3935"/>
                </a:cubicBezTo>
                <a:cubicBezTo>
                  <a:pt x="7702" y="3378"/>
                  <a:pt x="8993" y="2925"/>
                  <a:pt x="10330" y="284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555"/>
          <p:cNvSpPr txBox="1">
            <a:spLocks noGrp="1"/>
          </p:cNvSpPr>
          <p:nvPr>
            <p:ph type="title"/>
          </p:nvPr>
        </p:nvSpPr>
        <p:spPr>
          <a:xfrm>
            <a:off x="355600" y="253999"/>
            <a:ext cx="12293600" cy="1549651"/>
          </a:xfrm>
          <a:prstGeom prst="rect">
            <a:avLst/>
          </a:prstGeom>
        </p:spPr>
        <p:txBody>
          <a:bodyPr/>
          <a:lstStyle/>
          <a:p>
            <a:pPr lvl="1" indent="228600"/>
            <a:r>
              <a:t>topics</a:t>
            </a:r>
          </a:p>
        </p:txBody>
      </p:sp>
      <p:sp>
        <p:nvSpPr>
          <p:cNvPr id="382" name="Shape 556"/>
          <p:cNvSpPr txBox="1"/>
          <p:nvPr/>
        </p:nvSpPr>
        <p:spPr>
          <a:xfrm>
            <a:off x="330687" y="1906954"/>
            <a:ext cx="12709360" cy="4242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554204" indent="-554204" algn="l" defTabSz="560830">
              <a:lnSpc>
                <a:spcPct val="120000"/>
              </a:lnSpc>
              <a:spcBef>
                <a:spcPts val="7400"/>
              </a:spcBef>
              <a:buSzPct val="82000"/>
              <a:buChar char="•"/>
              <a:defRPr sz="48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Integrate Artificial Intelligence to improve detectors, imaging and real time systems</a:t>
            </a:r>
          </a:p>
          <a:p>
            <a:pPr marL="554204" indent="-554204" algn="l" defTabSz="560830">
              <a:lnSpc>
                <a:spcPct val="120000"/>
              </a:lnSpc>
              <a:spcBef>
                <a:spcPts val="7400"/>
              </a:spcBef>
              <a:buSzPct val="82000"/>
              <a:buChar char="•"/>
              <a:defRPr sz="48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Medical Physics (focus in practical aspects)</a:t>
            </a:r>
          </a:p>
        </p:txBody>
      </p:sp>
      <p:pic>
        <p:nvPicPr>
          <p:cNvPr id="383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7" name="Group 561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384" name="Shape 558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385" name="pasted-image.tiff" descr="pasted-image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86" name="Shape 560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  <p:grpSp>
        <p:nvGrpSpPr>
          <p:cNvPr id="390" name="Group 564"/>
          <p:cNvGrpSpPr/>
          <p:nvPr/>
        </p:nvGrpSpPr>
        <p:grpSpPr>
          <a:xfrm>
            <a:off x="314942" y="6755578"/>
            <a:ext cx="12374916" cy="645444"/>
            <a:chOff x="0" y="-1"/>
            <a:chExt cx="12374914" cy="645442"/>
          </a:xfrm>
        </p:grpSpPr>
        <p:sp>
          <p:nvSpPr>
            <p:cNvPr id="388" name="Shape 562"/>
            <p:cNvSpPr/>
            <p:nvPr/>
          </p:nvSpPr>
          <p:spPr>
            <a:xfrm>
              <a:off x="-1" y="-2"/>
              <a:ext cx="12374916" cy="64544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424242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584200">
                <a:lnSpc>
                  <a:spcPct val="120000"/>
                </a:lnSpc>
                <a:spcBef>
                  <a:spcPts val="2700"/>
                </a:spcBef>
                <a:defRPr sz="36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Focus on </a:t>
              </a:r>
              <a:r>
                <a:rPr>
                  <a:solidFill>
                    <a:schemeClr val="accent5"/>
                  </a:solidFill>
                </a:rPr>
                <a:t>Application</a:t>
              </a:r>
              <a:r>
                <a:t>      </a:t>
              </a:r>
              <a:r>
                <a:rPr>
                  <a:solidFill>
                    <a:schemeClr val="accent5"/>
                  </a:solidFill>
                </a:rPr>
                <a:t>Social Benefit</a:t>
              </a:r>
              <a:r>
                <a:t> of the </a:t>
              </a:r>
              <a:r>
                <a:rPr b="1"/>
                <a:t>RESEARCH </a:t>
              </a:r>
            </a:p>
          </p:txBody>
        </p:sp>
        <p:sp>
          <p:nvSpPr>
            <p:cNvPr id="389" name="Shape 563"/>
            <p:cNvSpPr/>
            <p:nvPr/>
          </p:nvSpPr>
          <p:spPr>
            <a:xfrm>
              <a:off x="4662687" y="134960"/>
              <a:ext cx="592537" cy="375523"/>
            </a:xfrm>
            <a:prstGeom prst="rightArrow">
              <a:avLst>
                <a:gd name="adj1" fmla="val 50256"/>
                <a:gd name="adj2" fmla="val 82093"/>
              </a:avLst>
            </a:prstGeom>
            <a:solidFill>
              <a:srgbClr val="00549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566"/>
          <p:cNvSpPr txBox="1">
            <a:spLocks noGrp="1"/>
          </p:cNvSpPr>
          <p:nvPr>
            <p:ph type="title"/>
          </p:nvPr>
        </p:nvSpPr>
        <p:spPr>
          <a:xfrm>
            <a:off x="355600" y="253999"/>
            <a:ext cx="12293600" cy="1549651"/>
          </a:xfrm>
          <a:prstGeom prst="rect">
            <a:avLst/>
          </a:prstGeom>
        </p:spPr>
        <p:txBody>
          <a:bodyPr/>
          <a:lstStyle/>
          <a:p>
            <a:pPr lvl="1" indent="228600"/>
            <a:r>
              <a:t>VISION</a:t>
            </a:r>
          </a:p>
        </p:txBody>
      </p:sp>
      <p:sp>
        <p:nvSpPr>
          <p:cNvPr id="393" name="Shape 567"/>
          <p:cNvSpPr txBox="1"/>
          <p:nvPr/>
        </p:nvSpPr>
        <p:spPr>
          <a:xfrm>
            <a:off x="1139776" y="2201375"/>
            <a:ext cx="9934680" cy="4299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577296" indent="-577296" algn="l" defTabSz="584200">
              <a:lnSpc>
                <a:spcPct val="120000"/>
              </a:lnSpc>
              <a:spcBef>
                <a:spcPts val="3100"/>
              </a:spcBef>
              <a:buSzPct val="82000"/>
              <a:buChar char="•"/>
              <a:defRPr sz="39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Open Data</a:t>
            </a:r>
          </a:p>
          <a:p>
            <a:pPr marL="577296" indent="-577296" algn="l" defTabSz="584200">
              <a:lnSpc>
                <a:spcPct val="120000"/>
              </a:lnSpc>
              <a:spcBef>
                <a:spcPts val="3100"/>
              </a:spcBef>
              <a:buSzPct val="82000"/>
              <a:buChar char="•"/>
              <a:defRPr sz="39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Open Research</a:t>
            </a:r>
          </a:p>
          <a:p>
            <a:pPr marL="577296" indent="-577296" algn="l" defTabSz="584200">
              <a:lnSpc>
                <a:spcPct val="120000"/>
              </a:lnSpc>
              <a:spcBef>
                <a:spcPts val="3100"/>
              </a:spcBef>
              <a:buSzPct val="82000"/>
              <a:buChar char="•"/>
              <a:defRPr sz="39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Open Standards</a:t>
            </a:r>
          </a:p>
          <a:p>
            <a:pPr marL="577296" indent="-577296" algn="l" defTabSz="584200">
              <a:lnSpc>
                <a:spcPct val="120000"/>
              </a:lnSpc>
              <a:spcBef>
                <a:spcPts val="3100"/>
              </a:spcBef>
              <a:buSzPct val="82000"/>
              <a:buChar char="•"/>
              <a:defRPr sz="39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Reproducible Research</a:t>
            </a:r>
          </a:p>
        </p:txBody>
      </p:sp>
      <p:sp>
        <p:nvSpPr>
          <p:cNvPr id="394" name="Shape 568"/>
          <p:cNvSpPr txBox="1"/>
          <p:nvPr/>
        </p:nvSpPr>
        <p:spPr>
          <a:xfrm>
            <a:off x="2128269" y="7529454"/>
            <a:ext cx="8614565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ct val="120000"/>
              </a:lnSpc>
              <a:spcBef>
                <a:spcPts val="2700"/>
              </a:spcBef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Produce </a:t>
            </a:r>
            <a:r>
              <a:rPr b="1"/>
              <a:t>RESEARCH</a:t>
            </a:r>
            <a:r>
              <a:t> ready to be used!</a:t>
            </a:r>
          </a:p>
        </p:txBody>
      </p:sp>
      <p:pic>
        <p:nvPicPr>
          <p:cNvPr id="395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99" name="Group 573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396" name="Shape 570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397" name="pasted-image.tiff" descr="pasted-image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98" name="Shape 572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590"/>
          <p:cNvSpPr txBox="1">
            <a:spLocks noGrp="1"/>
          </p:cNvSpPr>
          <p:nvPr>
            <p:ph type="title"/>
          </p:nvPr>
        </p:nvSpPr>
        <p:spPr>
          <a:xfrm>
            <a:off x="355600" y="-13600"/>
            <a:ext cx="12293600" cy="1832569"/>
          </a:xfrm>
          <a:prstGeom prst="rect">
            <a:avLst/>
          </a:prstGeom>
        </p:spPr>
        <p:txBody>
          <a:bodyPr/>
          <a:lstStyle/>
          <a:p>
            <a:pPr defTabSz="543305">
              <a:defRPr sz="5200">
                <a:latin typeface="Arial"/>
                <a:ea typeface="Arial"/>
                <a:cs typeface="Arial"/>
                <a:sym typeface="Arial"/>
              </a:defRPr>
            </a:pPr>
            <a:r>
              <a:t>PatENTs IN </a:t>
            </a:r>
            <a:r>
              <a:rPr b="1"/>
              <a:t>MEDICAL PHYSICS</a:t>
            </a:r>
            <a:r>
              <a:t> and recent projects</a:t>
            </a:r>
          </a:p>
        </p:txBody>
      </p:sp>
      <p:sp>
        <p:nvSpPr>
          <p:cNvPr id="402" name="Shape 591"/>
          <p:cNvSpPr txBox="1"/>
          <p:nvPr/>
        </p:nvSpPr>
        <p:spPr>
          <a:xfrm>
            <a:off x="162221" y="5354452"/>
            <a:ext cx="604127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700" b="1" i="1">
                <a:solidFill>
                  <a:srgbClr val="019BA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Sistemas de análisis para la reducción de la dosis efectiva</a:t>
            </a:r>
            <a:r>
              <a:rPr b="0">
                <a:solidFill>
                  <a:srgbClr val="747474"/>
                </a:solidFill>
              </a:rPr>
              <a:t> (proyecto TSI 100101-2013-19) cofinanciado por IST Medical y el Ministerio de Industria, Energía y Turismo en el Subprograma: Acción Estratégica de Economía y Sociedad Digital.</a:t>
            </a:r>
          </a:p>
        </p:txBody>
      </p:sp>
      <p:sp>
        <p:nvSpPr>
          <p:cNvPr id="403" name="Shape 592"/>
          <p:cNvSpPr txBox="1"/>
          <p:nvPr/>
        </p:nvSpPr>
        <p:spPr>
          <a:xfrm>
            <a:off x="6801301" y="5307237"/>
            <a:ext cx="604127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700" b="1" i="1">
                <a:solidFill>
                  <a:srgbClr val="019BA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Mejora de técnicas de diagnóstico mediante grid radiológico </a:t>
            </a:r>
            <a:r>
              <a:rPr b="0">
                <a:solidFill>
                  <a:srgbClr val="747474"/>
                </a:solidFill>
              </a:rPr>
              <a:t>(proyecto TSI 100105-2014-129) cofinanciado por IST Medical y el Ministerio de Industria, Energía y Turismo en el Subprograma: Acción Estratégica de Economía y Sociedad Digital.</a:t>
            </a:r>
          </a:p>
        </p:txBody>
      </p:sp>
      <p:pic>
        <p:nvPicPr>
          <p:cNvPr id="40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38568" y="8206826"/>
            <a:ext cx="2262975" cy="524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pasted-image.tiff" descr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565" y="8206785"/>
            <a:ext cx="1115474" cy="52427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06" name="Table 595"/>
          <p:cNvGraphicFramePr/>
          <p:nvPr/>
        </p:nvGraphicFramePr>
        <p:xfrm>
          <a:off x="394857" y="2164279"/>
          <a:ext cx="12215083" cy="286346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860191"/>
                <a:gridCol w="2462018"/>
                <a:gridCol w="6892874"/>
              </a:tblGrid>
              <a:tr h="474299"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Patent ID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chemeClr val="accent1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chemeClr val="accent1"/>
                      </a:solidFill>
                      <a:miter lim="400000"/>
                    </a:lnT>
                    <a:lnB w="12700">
                      <a:solidFill>
                        <a:schemeClr val="accent1"/>
                      </a:solidFill>
                      <a:miter lim="400000"/>
                    </a:lnB>
                    <a:solidFill>
                      <a:srgbClr val="9CCED5"/>
                    </a:solidFill>
                  </a:tcPr>
                </a:tc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Nombre Interno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chemeClr val="accent1"/>
                      </a:solidFill>
                      <a:miter lim="400000"/>
                    </a:lnT>
                    <a:lnB w="12700">
                      <a:solidFill>
                        <a:schemeClr val="accent1"/>
                      </a:solidFill>
                      <a:miter lim="400000"/>
                    </a:lnB>
                    <a:solidFill>
                      <a:srgbClr val="9CCED5"/>
                    </a:solidFill>
                  </a:tcPr>
                </a:tc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Descripción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chemeClr val="accent1"/>
                      </a:solidFill>
                      <a:miter lim="400000"/>
                    </a:lnR>
                    <a:lnT w="12700">
                      <a:solidFill>
                        <a:schemeClr val="accent1"/>
                      </a:solidFill>
                      <a:miter lim="400000"/>
                    </a:lnT>
                    <a:lnB w="12700">
                      <a:solidFill>
                        <a:schemeClr val="accent1"/>
                      </a:solidFill>
                      <a:miter lim="400000"/>
                    </a:lnB>
                    <a:solidFill>
                      <a:srgbClr val="9CCED5"/>
                    </a:solidFill>
                  </a:tcPr>
                </a:tc>
              </a:tr>
              <a:tr h="967789"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España: P201231243
EU: EP13825508.8 
EEUU: US14418608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chemeClr val="accent1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Imagen Densitométrica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chemeClr val="accent1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Dispositivo y procedimiento de obtención de imágenes densitométricas de objetos mediante combinación de sistemas radiológicos y cámaras de profundidad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chemeClr val="accent1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915854"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España: P201530432
EU: 2017
EEUU: 2017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Imagen 3D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Dispositivo para extraer información tridimensional de imágenes radiográficas de un objeto y procedimiento de calibración de dicho dispositivo y procedimiento para generar dichas imágenes radiográficas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471420"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España: 2017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PRIORIDAD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R="210183" algn="l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A5F5E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PRIORIDAD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07" name="Shape 597"/>
          <p:cNvSpPr txBox="1"/>
          <p:nvPr/>
        </p:nvSpPr>
        <p:spPr>
          <a:xfrm>
            <a:off x="162221" y="6897716"/>
            <a:ext cx="604127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700" b="1" i="1">
                <a:solidFill>
                  <a:srgbClr val="019BA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Facem 3D</a:t>
            </a:r>
            <a:r>
              <a:rPr b="0">
                <a:solidFill>
                  <a:srgbClr val="747474"/>
                </a:solidFill>
              </a:rPr>
              <a:t> Confinanciado IST y CDTI, colaboración con IBV</a:t>
            </a:r>
            <a:endParaRPr>
              <a:solidFill>
                <a:srgbClr val="747474"/>
              </a:solidFill>
            </a:endParaRPr>
          </a:p>
          <a:p>
            <a:pPr algn="l" defTabSz="457200">
              <a:defRPr sz="1700" i="1">
                <a:solidFill>
                  <a:srgbClr val="74747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(Proyecto IDI-20161034) </a:t>
            </a:r>
          </a:p>
        </p:txBody>
      </p:sp>
      <p:sp>
        <p:nvSpPr>
          <p:cNvPr id="408" name="Shape 598"/>
          <p:cNvSpPr txBox="1"/>
          <p:nvPr/>
        </p:nvSpPr>
        <p:spPr>
          <a:xfrm>
            <a:off x="6801301" y="6933386"/>
            <a:ext cx="604127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700" b="1" i="1">
                <a:solidFill>
                  <a:srgbClr val="019BA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Jornadas Formativas Big Data</a:t>
            </a:r>
            <a:r>
              <a:rPr b="0">
                <a:solidFill>
                  <a:srgbClr val="747474"/>
                </a:solidFill>
              </a:rPr>
              <a:t> </a:t>
            </a:r>
            <a:r>
              <a:rPr>
                <a:solidFill>
                  <a:srgbClr val="747474"/>
                </a:solidFill>
              </a:rPr>
              <a:t>Private funded</a:t>
            </a:r>
          </a:p>
        </p:txBody>
      </p:sp>
      <p:sp>
        <p:nvSpPr>
          <p:cNvPr id="409" name="Shape 599"/>
          <p:cNvSpPr txBox="1"/>
          <p:nvPr/>
        </p:nvSpPr>
        <p:spPr>
          <a:xfrm>
            <a:off x="162221" y="7678979"/>
            <a:ext cx="604127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700" b="1" i="1">
                <a:solidFill>
                  <a:srgbClr val="019BA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Predicciones Sector Eléctrico</a:t>
            </a:r>
            <a:r>
              <a:rPr b="0">
                <a:solidFill>
                  <a:srgbClr val="747474"/>
                </a:solidFill>
              </a:rPr>
              <a:t> </a:t>
            </a:r>
            <a:r>
              <a:rPr>
                <a:solidFill>
                  <a:srgbClr val="747474"/>
                </a:solidFill>
              </a:rPr>
              <a:t>Private funded</a:t>
            </a:r>
          </a:p>
        </p:txBody>
      </p:sp>
      <p:pic>
        <p:nvPicPr>
          <p:cNvPr id="410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5415" y="8929216"/>
            <a:ext cx="1221316" cy="60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pasted-image.tiff" descr="pasted-image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12113" y="1079488"/>
            <a:ext cx="592535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  <a:effectLst>
            <a:outerShdw blurRad="114300" dist="38100" dir="2468233" rotWithShape="0">
              <a:srgbClr val="000000">
                <a:alpha val="99093"/>
              </a:srgbClr>
            </a:outerShdw>
          </a:effectLst>
        </p:spPr>
      </p:pic>
      <p:grpSp>
        <p:nvGrpSpPr>
          <p:cNvPr id="415" name="Group 605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412" name="Shape 602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413" name="pasted-image.tiff" descr="pasted-image.tif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14" name="Shape 604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88"/>
          <p:cNvSpPr txBox="1">
            <a:spLocks noGrp="1"/>
          </p:cNvSpPr>
          <p:nvPr>
            <p:ph type="title"/>
          </p:nvPr>
        </p:nvSpPr>
        <p:spPr>
          <a:xfrm>
            <a:off x="355600" y="253999"/>
            <a:ext cx="12293600" cy="1514092"/>
          </a:xfrm>
          <a:prstGeom prst="rect">
            <a:avLst/>
          </a:prstGeom>
        </p:spPr>
        <p:txBody>
          <a:bodyPr/>
          <a:lstStyle/>
          <a:p>
            <a:r>
              <a:t>INFRAESTRUCTURAS</a:t>
            </a:r>
          </a:p>
        </p:txBody>
      </p:sp>
      <p:pic>
        <p:nvPicPr>
          <p:cNvPr id="41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512" y="-44251"/>
            <a:ext cx="12968314" cy="8795081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hape 490"/>
          <p:cNvSpPr txBox="1"/>
          <p:nvPr/>
        </p:nvSpPr>
        <p:spPr>
          <a:xfrm>
            <a:off x="974867" y="1999977"/>
            <a:ext cx="10921369" cy="4787901"/>
          </a:xfrm>
          <a:prstGeom prst="rect">
            <a:avLst/>
          </a:prstGeom>
          <a:ln w="12700">
            <a:miter lim="400000"/>
          </a:ln>
          <a:effectLst>
            <a:outerShdw blurRad="1016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600" b="1">
                <a:solidFill>
                  <a:srgbClr val="FF7EF8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BIG DATA</a:t>
            </a:r>
          </a:p>
          <a:p>
            <a:pPr>
              <a:defRPr sz="10600" b="1">
                <a:solidFill>
                  <a:srgbClr val="FF7EF8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FOR  CANCER </a:t>
            </a:r>
          </a:p>
          <a:p>
            <a:pPr>
              <a:defRPr sz="10600" b="1">
                <a:solidFill>
                  <a:srgbClr val="FF7EF8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CURE @IFIC</a:t>
            </a:r>
          </a:p>
        </p:txBody>
      </p:sp>
      <p:pic>
        <p:nvPicPr>
          <p:cNvPr id="420" name="pasted-image.tiff" descr="pasted-image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445" y="8837526"/>
            <a:ext cx="592536" cy="7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10590" y="7"/>
                </a:moveTo>
                <a:cubicBezTo>
                  <a:pt x="9341" y="37"/>
                  <a:pt x="8156" y="154"/>
                  <a:pt x="7567" y="355"/>
                </a:cubicBezTo>
                <a:cubicBezTo>
                  <a:pt x="6431" y="744"/>
                  <a:pt x="5782" y="1797"/>
                  <a:pt x="4977" y="4541"/>
                </a:cubicBezTo>
                <a:cubicBezTo>
                  <a:pt x="4523" y="6087"/>
                  <a:pt x="4580" y="6335"/>
                  <a:pt x="6047" y="8531"/>
                </a:cubicBezTo>
                <a:lnTo>
                  <a:pt x="7624" y="10869"/>
                </a:lnTo>
                <a:lnTo>
                  <a:pt x="5035" y="12739"/>
                </a:lnTo>
                <a:cubicBezTo>
                  <a:pt x="3615" y="13770"/>
                  <a:pt x="1906" y="14925"/>
                  <a:pt x="1230" y="15305"/>
                </a:cubicBezTo>
                <a:lnTo>
                  <a:pt x="0" y="15990"/>
                </a:lnTo>
                <a:lnTo>
                  <a:pt x="1331" y="16740"/>
                </a:lnTo>
                <a:cubicBezTo>
                  <a:pt x="2506" y="17393"/>
                  <a:pt x="2691" y="17704"/>
                  <a:pt x="2691" y="19197"/>
                </a:cubicBezTo>
                <a:lnTo>
                  <a:pt x="2691" y="20904"/>
                </a:lnTo>
                <a:lnTo>
                  <a:pt x="4861" y="19099"/>
                </a:lnTo>
                <a:cubicBezTo>
                  <a:pt x="6053" y="18104"/>
                  <a:pt x="7743" y="16620"/>
                  <a:pt x="8637" y="15805"/>
                </a:cubicBezTo>
                <a:lnTo>
                  <a:pt x="10272" y="14326"/>
                </a:lnTo>
                <a:lnTo>
                  <a:pt x="12211" y="16250"/>
                </a:lnTo>
                <a:cubicBezTo>
                  <a:pt x="13277" y="17312"/>
                  <a:pt x="15289" y="19027"/>
                  <a:pt x="16681" y="20056"/>
                </a:cubicBezTo>
                <a:cubicBezTo>
                  <a:pt x="17717" y="20822"/>
                  <a:pt x="18472" y="21293"/>
                  <a:pt x="19112" y="21578"/>
                </a:cubicBezTo>
                <a:lnTo>
                  <a:pt x="19112" y="20056"/>
                </a:lnTo>
                <a:cubicBezTo>
                  <a:pt x="19112" y="18370"/>
                  <a:pt x="19241" y="18098"/>
                  <a:pt x="20472" y="17414"/>
                </a:cubicBezTo>
                <a:lnTo>
                  <a:pt x="21600" y="16794"/>
                </a:lnTo>
                <a:lnTo>
                  <a:pt x="18084" y="14413"/>
                </a:lnTo>
                <a:cubicBezTo>
                  <a:pt x="16016" y="13017"/>
                  <a:pt x="14142" y="11656"/>
                  <a:pt x="13932" y="11390"/>
                </a:cubicBezTo>
                <a:cubicBezTo>
                  <a:pt x="13682" y="11072"/>
                  <a:pt x="14138" y="10066"/>
                  <a:pt x="15249" y="8477"/>
                </a:cubicBezTo>
                <a:cubicBezTo>
                  <a:pt x="16758" y="6319"/>
                  <a:pt x="16916" y="5861"/>
                  <a:pt x="16696" y="4258"/>
                </a:cubicBezTo>
                <a:cubicBezTo>
                  <a:pt x="16388" y="2018"/>
                  <a:pt x="15356" y="478"/>
                  <a:pt x="13990" y="203"/>
                </a:cubicBezTo>
                <a:cubicBezTo>
                  <a:pt x="13155" y="35"/>
                  <a:pt x="11839" y="-22"/>
                  <a:pt x="10590" y="7"/>
                </a:cubicBezTo>
                <a:close/>
                <a:moveTo>
                  <a:pt x="10330" y="2845"/>
                </a:moveTo>
                <a:cubicBezTo>
                  <a:pt x="10776" y="2817"/>
                  <a:pt x="11225" y="2817"/>
                  <a:pt x="11646" y="2877"/>
                </a:cubicBezTo>
                <a:cubicBezTo>
                  <a:pt x="14075" y="3219"/>
                  <a:pt x="14204" y="3717"/>
                  <a:pt x="12428" y="5900"/>
                </a:cubicBezTo>
                <a:cubicBezTo>
                  <a:pt x="11547" y="6982"/>
                  <a:pt x="10650" y="7868"/>
                  <a:pt x="10446" y="7868"/>
                </a:cubicBezTo>
                <a:cubicBezTo>
                  <a:pt x="9769" y="7868"/>
                  <a:pt x="7137" y="4450"/>
                  <a:pt x="7407" y="3921"/>
                </a:cubicBezTo>
                <a:cubicBezTo>
                  <a:pt x="7692" y="3364"/>
                  <a:pt x="8992" y="2929"/>
                  <a:pt x="10330" y="28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24" name="Group 495"/>
          <p:cNvGrpSpPr/>
          <p:nvPr/>
        </p:nvGrpSpPr>
        <p:grpSpPr>
          <a:xfrm>
            <a:off x="8113577" y="8889935"/>
            <a:ext cx="4748001" cy="682605"/>
            <a:chOff x="0" y="0"/>
            <a:chExt cx="4747999" cy="682604"/>
          </a:xfrm>
        </p:grpSpPr>
        <p:sp>
          <p:nvSpPr>
            <p:cNvPr id="421" name="Shape 492"/>
            <p:cNvSpPr/>
            <p:nvPr/>
          </p:nvSpPr>
          <p:spPr>
            <a:xfrm>
              <a:off x="-1" y="-1"/>
              <a:ext cx="4728717" cy="68260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535353"/>
                  </a:solidFill>
                </a:defRPr>
              </a:pPr>
              <a:endParaRPr/>
            </a:p>
          </p:txBody>
        </p:sp>
        <p:pic>
          <p:nvPicPr>
            <p:cNvPr id="422" name="pasted-image.tiff" descr="pasted-image.tif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2894" y="43810"/>
              <a:ext cx="381449" cy="594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593" extrusionOk="0">
                  <a:moveTo>
                    <a:pt x="10131" y="0"/>
                  </a:moveTo>
                  <a:cubicBezTo>
                    <a:pt x="9788" y="-4"/>
                    <a:pt x="9440" y="18"/>
                    <a:pt x="9102" y="58"/>
                  </a:cubicBezTo>
                  <a:cubicBezTo>
                    <a:pt x="6984" y="303"/>
                    <a:pt x="5272" y="1092"/>
                    <a:pt x="4397" y="2233"/>
                  </a:cubicBezTo>
                  <a:cubicBezTo>
                    <a:pt x="3125" y="3891"/>
                    <a:pt x="3141" y="4783"/>
                    <a:pt x="4441" y="7246"/>
                  </a:cubicBezTo>
                  <a:cubicBezTo>
                    <a:pt x="4901" y="8115"/>
                    <a:pt x="6627" y="10495"/>
                    <a:pt x="7176" y="11005"/>
                  </a:cubicBezTo>
                  <a:lnTo>
                    <a:pt x="7483" y="11279"/>
                  </a:lnTo>
                  <a:lnTo>
                    <a:pt x="6739" y="12014"/>
                  </a:lnTo>
                  <a:cubicBezTo>
                    <a:pt x="4571" y="14142"/>
                    <a:pt x="1614" y="17405"/>
                    <a:pt x="414" y="19000"/>
                  </a:cubicBezTo>
                  <a:cubicBezTo>
                    <a:pt x="-232" y="19858"/>
                    <a:pt x="-463" y="19633"/>
                    <a:pt x="2340" y="20815"/>
                  </a:cubicBezTo>
                  <a:cubicBezTo>
                    <a:pt x="3359" y="21245"/>
                    <a:pt x="4215" y="21590"/>
                    <a:pt x="4266" y="21593"/>
                  </a:cubicBezTo>
                  <a:cubicBezTo>
                    <a:pt x="4317" y="21596"/>
                    <a:pt x="4555" y="21323"/>
                    <a:pt x="4791" y="20988"/>
                  </a:cubicBezTo>
                  <a:cubicBezTo>
                    <a:pt x="5027" y="20652"/>
                    <a:pt x="6037" y="19432"/>
                    <a:pt x="7023" y="18265"/>
                  </a:cubicBezTo>
                  <a:cubicBezTo>
                    <a:pt x="8008" y="17098"/>
                    <a:pt x="9093" y="15779"/>
                    <a:pt x="9452" y="15341"/>
                  </a:cubicBezTo>
                  <a:cubicBezTo>
                    <a:pt x="10167" y="14468"/>
                    <a:pt x="10372" y="14290"/>
                    <a:pt x="10546" y="14290"/>
                  </a:cubicBezTo>
                  <a:cubicBezTo>
                    <a:pt x="10610" y="14290"/>
                    <a:pt x="11128" y="14659"/>
                    <a:pt x="11706" y="15111"/>
                  </a:cubicBezTo>
                  <a:cubicBezTo>
                    <a:pt x="13068" y="16177"/>
                    <a:pt x="17477" y="19159"/>
                    <a:pt x="17681" y="19159"/>
                  </a:cubicBezTo>
                  <a:cubicBezTo>
                    <a:pt x="17854" y="19159"/>
                    <a:pt x="20730" y="17750"/>
                    <a:pt x="21007" y="17531"/>
                  </a:cubicBezTo>
                  <a:cubicBezTo>
                    <a:pt x="21137" y="17427"/>
                    <a:pt x="20802" y="17204"/>
                    <a:pt x="19606" y="16566"/>
                  </a:cubicBezTo>
                  <a:cubicBezTo>
                    <a:pt x="16831" y="15085"/>
                    <a:pt x="12502" y="12203"/>
                    <a:pt x="12494" y="11841"/>
                  </a:cubicBezTo>
                  <a:cubicBezTo>
                    <a:pt x="12492" y="11752"/>
                    <a:pt x="12582" y="11574"/>
                    <a:pt x="12713" y="11452"/>
                  </a:cubicBezTo>
                  <a:cubicBezTo>
                    <a:pt x="12843" y="11329"/>
                    <a:pt x="13636" y="10363"/>
                    <a:pt x="14464" y="9291"/>
                  </a:cubicBezTo>
                  <a:cubicBezTo>
                    <a:pt x="17126" y="5848"/>
                    <a:pt x="17460" y="4518"/>
                    <a:pt x="16127" y="2694"/>
                  </a:cubicBezTo>
                  <a:cubicBezTo>
                    <a:pt x="14958" y="1093"/>
                    <a:pt x="12536" y="29"/>
                    <a:pt x="10131" y="0"/>
                  </a:cubicBezTo>
                  <a:close/>
                  <a:moveTo>
                    <a:pt x="10131" y="1945"/>
                  </a:moveTo>
                  <a:cubicBezTo>
                    <a:pt x="11047" y="1949"/>
                    <a:pt x="11683" y="2017"/>
                    <a:pt x="12297" y="2175"/>
                  </a:cubicBezTo>
                  <a:cubicBezTo>
                    <a:pt x="13546" y="2497"/>
                    <a:pt x="14420" y="2911"/>
                    <a:pt x="14420" y="3198"/>
                  </a:cubicBezTo>
                  <a:cubicBezTo>
                    <a:pt x="14420" y="3566"/>
                    <a:pt x="13140" y="5390"/>
                    <a:pt x="12013" y="6641"/>
                  </a:cubicBezTo>
                  <a:cubicBezTo>
                    <a:pt x="11777" y="6903"/>
                    <a:pt x="11504" y="7215"/>
                    <a:pt x="11400" y="7332"/>
                  </a:cubicBezTo>
                  <a:cubicBezTo>
                    <a:pt x="11295" y="7449"/>
                    <a:pt x="10913" y="7863"/>
                    <a:pt x="10546" y="8254"/>
                  </a:cubicBezTo>
                  <a:cubicBezTo>
                    <a:pt x="9512" y="9357"/>
                    <a:pt x="9579" y="9363"/>
                    <a:pt x="8402" y="8168"/>
                  </a:cubicBezTo>
                  <a:cubicBezTo>
                    <a:pt x="7380" y="7129"/>
                    <a:pt x="5076" y="4141"/>
                    <a:pt x="5076" y="3861"/>
                  </a:cubicBezTo>
                  <a:cubicBezTo>
                    <a:pt x="5076" y="3566"/>
                    <a:pt x="6756" y="2587"/>
                    <a:pt x="7811" y="2262"/>
                  </a:cubicBezTo>
                  <a:cubicBezTo>
                    <a:pt x="8709" y="1985"/>
                    <a:pt x="9018" y="1940"/>
                    <a:pt x="10131" y="194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23" name="Shape 494"/>
            <p:cNvSpPr txBox="1"/>
            <p:nvPr/>
          </p:nvSpPr>
          <p:spPr>
            <a:xfrm>
              <a:off x="581184" y="27540"/>
              <a:ext cx="4166816" cy="627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Absence of women in STEM will be</a:t>
              </a:r>
            </a:p>
            <a:p>
              <a:pPr algn="l">
                <a:defRPr sz="1800" b="1">
                  <a:latin typeface="Arial"/>
                  <a:ea typeface="Arial"/>
                  <a:cs typeface="Arial"/>
                  <a:sym typeface="Arial"/>
                </a:defRPr>
              </a:pPr>
              <a:r>
                <a:t>the next gender salary discrimination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A5F5E"/>
      </a:dk1>
      <a:lt1>
        <a:srgbClr val="5F0517"/>
      </a:lt1>
      <a:dk2>
        <a:srgbClr val="A7A7A7"/>
      </a:dk2>
      <a:lt2>
        <a:srgbClr val="535353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F051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A5F5E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A5F5E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F051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A5F5E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A5F5E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795</Words>
  <Application>Microsoft Macintosh PowerPoint</Application>
  <PresentationFormat>Custom</PresentationFormat>
  <Paragraphs>185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Showroom</vt:lpstr>
      <vt:lpstr>New computing and service demands for research oriented to innovation</vt:lpstr>
      <vt:lpstr>PowerPoint Presentation</vt:lpstr>
      <vt:lpstr>PowerPoint Presentation</vt:lpstr>
      <vt:lpstr>PowerPoint Presentation</vt:lpstr>
      <vt:lpstr>PowerPoint Presentation</vt:lpstr>
      <vt:lpstr>topics</vt:lpstr>
      <vt:lpstr>VISION</vt:lpstr>
      <vt:lpstr>PatENTs IN MEDICAL PHYSICS and recent projects</vt:lpstr>
      <vt:lpstr>INFRAESTRUCTURAS</vt:lpstr>
      <vt:lpstr>MACHINE LEARNING</vt:lpstr>
      <vt:lpstr>DEEP LEARNING + GPU</vt:lpstr>
      <vt:lpstr>DEEP LEARNING + GPU</vt:lpstr>
      <vt:lpstr>ACADEMIC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RESUMED DIFF/SIM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computing and service demands for research oriented to innovation</dc:title>
  <cp:lastModifiedBy>kikolokal</cp:lastModifiedBy>
  <cp:revision>3</cp:revision>
  <dcterms:modified xsi:type="dcterms:W3CDTF">2018-03-13T00:00:12Z</dcterms:modified>
</cp:coreProperties>
</file>