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89" r:id="rId4"/>
    <p:sldId id="281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</p:sldIdLst>
  <p:sldSz cx="10671175" cy="7808913"/>
  <p:notesSz cx="7099300" cy="10234613"/>
  <p:embeddedFontLst>
    <p:embeddedFont>
      <p:font typeface="MS PGothic" panose="020B0600070205080204" pitchFamily="34" charset="-128"/>
      <p:regular r:id="rId22"/>
    </p:embeddedFont>
    <p:embeddedFont>
      <p:font typeface="MS PGothic" panose="020B0600070205080204" pitchFamily="34" charset="-128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</p:embeddedFontLst>
  <p:defaultTextStyle>
    <a:defPPr>
      <a:defRPr lang="en-GB"/>
    </a:defPPr>
    <a:lvl1pPr algn="l" defTabSz="47625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1pPr>
    <a:lvl2pPr marL="447675" indent="-223838" algn="l" defTabSz="47625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2pPr>
    <a:lvl3pPr marL="674688" indent="-223838" algn="l" defTabSz="47625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3pPr>
    <a:lvl4pPr marL="900113" indent="-222250" algn="l" defTabSz="47625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4pPr>
    <a:lvl5pPr marL="1125538" indent="-223838" algn="l" defTabSz="47625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msgothic" charset="0"/>
        <a:cs typeface="ms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39">
          <p15:clr>
            <a:srgbClr val="A4A3A4"/>
          </p15:clr>
        </p15:guide>
        <p15:guide id="2" pos="30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57">
          <p15:clr>
            <a:srgbClr val="A4A3A4"/>
          </p15:clr>
        </p15:guide>
        <p15:guide id="2" pos="20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83" d="100"/>
          <a:sy n="83" d="100"/>
        </p:scale>
        <p:origin x="1037" y="53"/>
      </p:cViewPr>
      <p:guideLst>
        <p:guide orient="horz" pos="2239"/>
        <p:guide pos="3066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44" y="72"/>
      </p:cViewPr>
      <p:guideLst>
        <p:guide orient="horz" pos="2757"/>
        <p:guide pos="20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wrap="square" lIns="86836" tIns="43417" rIns="86836" bIns="43417" numCol="1" anchor="t" anchorCtr="0" compatLnSpc="1">
            <a:prstTxWarp prst="textNoShape">
              <a:avLst/>
            </a:prstTxWarp>
          </a:bodyPr>
          <a:lstStyle>
            <a:lvl1pPr algn="l" defTabSz="478662" eaLnBrk="1">
              <a:lnSpc>
                <a:spcPct val="106000"/>
              </a:lnSpc>
              <a:buClr>
                <a:srgbClr val="000000"/>
              </a:buClr>
              <a:buSzPct val="45000"/>
              <a:buFont typeface="Wingdings" charset="2"/>
              <a:buNone/>
              <a:defRPr sz="1100">
                <a:solidFill>
                  <a:schemeClr val="bg1"/>
                </a:solidFill>
                <a:latin typeface="Comic Sans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wrap="square" lIns="86836" tIns="43417" rIns="86836" bIns="43417" numCol="1" anchor="t" anchorCtr="0" compatLnSpc="1">
            <a:prstTxWarp prst="textNoShape">
              <a:avLst/>
            </a:prstTxWarp>
          </a:bodyPr>
          <a:lstStyle>
            <a:lvl1pPr algn="r" defTabSz="477838" eaLnBrk="1">
              <a:lnSpc>
                <a:spcPct val="10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omic Sans MS" panose="030F0702030302020204" pitchFamily="66" charset="0"/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1EC609D2-54ED-4891-9880-34422B9F024A}" type="datetime1">
              <a:rPr lang="en-US" altLang="ca-ES"/>
              <a:pPr>
                <a:defRPr/>
              </a:pPr>
              <a:t>3/9/2018</a:t>
            </a:fld>
            <a:endParaRPr lang="en-US" alt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wrap="square" lIns="86836" tIns="43417" rIns="86836" bIns="43417" numCol="1" anchor="b" anchorCtr="0" compatLnSpc="1">
            <a:prstTxWarp prst="textNoShape">
              <a:avLst/>
            </a:prstTxWarp>
          </a:bodyPr>
          <a:lstStyle>
            <a:lvl1pPr algn="l" defTabSz="478662" eaLnBrk="1">
              <a:lnSpc>
                <a:spcPct val="106000"/>
              </a:lnSpc>
              <a:buClr>
                <a:srgbClr val="000000"/>
              </a:buClr>
              <a:buSzPct val="45000"/>
              <a:buFont typeface="Wingdings" charset="2"/>
              <a:buNone/>
              <a:defRPr sz="1100">
                <a:solidFill>
                  <a:schemeClr val="bg1"/>
                </a:solidFill>
                <a:latin typeface="Comic Sans MS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vkndknsdl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wrap="square" lIns="86836" tIns="43417" rIns="86836" bIns="43417" numCol="1" anchor="b" anchorCtr="0" compatLnSpc="1">
            <a:prstTxWarp prst="textNoShape">
              <a:avLst/>
            </a:prstTxWarp>
          </a:bodyPr>
          <a:lstStyle>
            <a:lvl1pPr algn="r" defTabSz="477838" eaLnBrk="1">
              <a:lnSpc>
                <a:spcPct val="106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43785ACB-B7D6-47B4-B313-08012D5FA03C}" type="slidenum">
              <a:rPr lang="en-US" altLang="ca-ES"/>
              <a:pPr>
                <a:defRPr/>
              </a:pPr>
              <a:t>‹#›</a:t>
            </a:fld>
            <a:endParaRPr lang="en-US" altLang="ca-ES"/>
          </a:p>
        </p:txBody>
      </p:sp>
    </p:spTree>
    <p:extLst>
      <p:ext uri="{BB962C8B-B14F-4D97-AF65-F5344CB8AC3E}">
        <p14:creationId xmlns:p14="http://schemas.microsoft.com/office/powerpoint/2010/main" val="172330971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7096125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6836" tIns="43417" rIns="86836" bIns="43417" anchor="ctr"/>
          <a:lstStyle>
            <a:lvl1pPr algn="ctr" defTabSz="477838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algn="ctr" defTabSz="477838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algn="ctr" defTabSz="477838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algn="ctr" defTabSz="477838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algn="ctr" defTabSz="477838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1582738" indent="-223838" algn="ctr" defTabSz="477838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039938" indent="-223838" algn="ctr" defTabSz="477838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2497138" indent="-223838" algn="ctr" defTabSz="477838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2954338" indent="-223838" algn="ctr" defTabSz="477838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l" eaLnBrk="1">
              <a:lnSpc>
                <a:spcPct val="106000"/>
              </a:lnSpc>
              <a:defRPr/>
            </a:pPr>
            <a:endParaRPr lang="en-US" altLang="ca-ES" sz="23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243560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762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97" charset="0"/>
        <a:ea typeface="MS PGothic" panose="020B0600070205080204" pitchFamily="34" charset="-128"/>
        <a:cs typeface="ＭＳ Ｐゴシック" pitchFamily="-97" charset="-128"/>
      </a:defRPr>
    </a:lvl1pPr>
    <a:lvl2pPr marL="37931725" indent="-37474525" algn="l" defTabSz="47625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97" charset="0"/>
        <a:ea typeface="MS PGothic" panose="020B0600070205080204" pitchFamily="34" charset="-128"/>
        <a:cs typeface="+mn-cs"/>
      </a:defRPr>
    </a:lvl2pPr>
    <a:lvl3pPr marL="1195388" indent="-238125" algn="l" defTabSz="4778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97" charset="0"/>
        <a:ea typeface="MS PGothic" panose="020B0600070205080204" pitchFamily="34" charset="-128"/>
        <a:cs typeface="+mn-cs"/>
      </a:defRPr>
    </a:lvl3pPr>
    <a:lvl4pPr marL="1674813" indent="-238125" algn="l" defTabSz="4778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97" charset="0"/>
        <a:ea typeface="MS PGothic" panose="020B0600070205080204" pitchFamily="34" charset="-128"/>
        <a:cs typeface="+mn-cs"/>
      </a:defRPr>
    </a:lvl4pPr>
    <a:lvl5pPr marL="2152650" indent="-238125" algn="l" defTabSz="4778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97" charset="0"/>
        <a:ea typeface="MS PGothic" panose="020B0600070205080204" pitchFamily="34" charset="-128"/>
        <a:cs typeface="+mn-cs"/>
      </a:defRPr>
    </a:lvl5pPr>
    <a:lvl6pPr marL="2393153" algn="l" defTabSz="4786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71784" algn="l" defTabSz="4786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50414" algn="l" defTabSz="4786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29046" algn="l" defTabSz="4786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1230313" y="982663"/>
            <a:ext cx="4632325" cy="3543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836" tIns="43417" rIns="86836" bIns="43417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95388" indent="-238125" defTabSz="4778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74813" indent="-238125" defTabSz="4778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52650" indent="-238125" defTabSz="4778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609850" indent="-238125" defTabSz="4778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67050" indent="-238125" defTabSz="4778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524250" indent="-238125" defTabSz="4778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81450" indent="-238125" defTabSz="4778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106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endParaRPr lang="en-US" altLang="ca-ES" sz="23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171" name="Text Box 2"/>
          <p:cNvSpPr>
            <a:spLocks noGrp="1" noChangeArrowheads="1"/>
          </p:cNvSpPr>
          <p:nvPr>
            <p:ph type="body"/>
          </p:nvPr>
        </p:nvSpPr>
        <p:spPr>
          <a:xfrm>
            <a:off x="1096963" y="4868863"/>
            <a:ext cx="4905375" cy="3930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ca-E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360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151098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845824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267485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561149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809810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13948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21313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17347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ca-E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9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ca-E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224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ca-E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2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ca-E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5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ca-E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6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ca-E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7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1230313" y="982663"/>
            <a:ext cx="4632325" cy="35433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6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96963" y="4868863"/>
            <a:ext cx="4905375" cy="39306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171829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27125" y="982663"/>
            <a:ext cx="4838700" cy="3541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96963" y="4868863"/>
            <a:ext cx="4903787" cy="3929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30441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919" y="2425322"/>
            <a:ext cx="9071339" cy="1674276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520" y="4424288"/>
            <a:ext cx="7469823" cy="1995684"/>
          </a:xfrm>
        </p:spPr>
        <p:txBody>
          <a:bodyPr/>
          <a:lstStyle>
            <a:lvl1pPr marL="0" indent="0" algn="ctr">
              <a:buNone/>
              <a:defRPr/>
            </a:lvl1pPr>
            <a:lvl2pPr marL="478631" indent="0" algn="ctr">
              <a:buNone/>
              <a:defRPr/>
            </a:lvl2pPr>
            <a:lvl3pPr marL="957262" indent="0" algn="ctr">
              <a:buNone/>
              <a:defRPr/>
            </a:lvl3pPr>
            <a:lvl4pPr marL="1435893" indent="0" algn="ctr">
              <a:buNone/>
              <a:defRPr/>
            </a:lvl4pPr>
            <a:lvl5pPr marL="1914523" indent="0" algn="ctr">
              <a:buNone/>
              <a:defRPr/>
            </a:lvl5pPr>
            <a:lvl6pPr marL="2393153" indent="0" algn="ctr">
              <a:buNone/>
              <a:defRPr/>
            </a:lvl6pPr>
            <a:lvl7pPr marL="2871784" indent="0" algn="ctr">
              <a:buNone/>
              <a:defRPr/>
            </a:lvl7pPr>
            <a:lvl8pPr marL="3350414" indent="0" algn="ctr">
              <a:buNone/>
              <a:defRPr/>
            </a:lvl8pPr>
            <a:lvl9pPr marL="3829046" indent="0" algn="ctr">
              <a:buNone/>
              <a:defRPr/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1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14349" y="208262"/>
            <a:ext cx="2277078" cy="6877484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3116" y="208262"/>
            <a:ext cx="6669905" cy="6877484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25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9944100" y="7288213"/>
            <a:ext cx="360363" cy="3603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1582738" indent="-223838" algn="ctr" defTabSz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039938" indent="-223838" algn="ctr" defTabSz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2497138" indent="-223838" algn="ctr" defTabSz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2954338" indent="-223838" algn="ctr" defTabSz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l" eaLnBrk="1">
              <a:lnSpc>
                <a:spcPct val="106000"/>
              </a:lnSpc>
              <a:defRPr/>
            </a:pPr>
            <a:endParaRPr lang="ca-ES" altLang="ca-ES" sz="2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18" y="208267"/>
            <a:ext cx="8446193" cy="814999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0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18" y="208267"/>
            <a:ext cx="8446193" cy="814999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83114" y="2169513"/>
            <a:ext cx="4473491" cy="4916237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17933" y="2169512"/>
            <a:ext cx="4473491" cy="2379405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17933" y="4706338"/>
            <a:ext cx="4473491" cy="2379407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91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18" y="208267"/>
            <a:ext cx="8446193" cy="814999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83113" y="2169513"/>
            <a:ext cx="9108310" cy="4916237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0545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9920288" y="7288213"/>
            <a:ext cx="431800" cy="3603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algn="ctr" defTabSz="457200">
              <a:lnSpc>
                <a:spcPts val="4475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1582738" indent="-223838" algn="ctr" defTabSz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039938" indent="-223838" algn="ctr" defTabSz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2497138" indent="-223838" algn="ctr" defTabSz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2954338" indent="-223838" algn="ctr" defTabSz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l" eaLnBrk="1">
              <a:lnSpc>
                <a:spcPct val="106000"/>
              </a:lnSpc>
              <a:defRPr/>
            </a:pPr>
            <a:endParaRPr lang="ca-ES" altLang="ca-ES" sz="2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to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  <a:p>
            <a:pPr lvl="1"/>
            <a:r>
              <a:rPr lang="es-ES_tradnl" dirty="0" err="1" smtClean="0"/>
              <a:t>Second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2"/>
            <a:r>
              <a:rPr lang="es-ES_tradnl" dirty="0" err="1" smtClean="0"/>
              <a:t>Third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3"/>
            <a:r>
              <a:rPr lang="es-ES_tradnl" dirty="0" err="1" smtClean="0"/>
              <a:t>Fourth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s-ES_tradnl" dirty="0" smtClean="0"/>
          </a:p>
          <a:p>
            <a:pPr lvl="4"/>
            <a:r>
              <a:rPr lang="es-ES_tradnl" dirty="0" err="1" smtClean="0"/>
              <a:t>Fifth</a:t>
            </a:r>
            <a:r>
              <a:rPr lang="es-ES_tradnl" dirty="0" smtClean="0"/>
              <a:t> </a:t>
            </a:r>
            <a:r>
              <a:rPr lang="es-ES_tradnl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7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614" y="5017909"/>
            <a:ext cx="9069659" cy="1551287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614" y="3309196"/>
            <a:ext cx="9069659" cy="1708712"/>
          </a:xfrm>
        </p:spPr>
        <p:txBody>
          <a:bodyPr anchor="b"/>
          <a:lstStyle>
            <a:lvl1pPr marL="0" indent="0">
              <a:buNone/>
              <a:defRPr sz="2100"/>
            </a:lvl1pPr>
            <a:lvl2pPr marL="478631" indent="0">
              <a:buNone/>
              <a:defRPr sz="1900"/>
            </a:lvl2pPr>
            <a:lvl3pPr marL="957262" indent="0">
              <a:buNone/>
              <a:defRPr sz="1700"/>
            </a:lvl3pPr>
            <a:lvl4pPr marL="1435893" indent="0">
              <a:buNone/>
              <a:defRPr sz="1400"/>
            </a:lvl4pPr>
            <a:lvl5pPr marL="1914523" indent="0">
              <a:buNone/>
              <a:defRPr sz="1400"/>
            </a:lvl5pPr>
            <a:lvl6pPr marL="2393153" indent="0">
              <a:buNone/>
              <a:defRPr sz="1400"/>
            </a:lvl6pPr>
            <a:lvl7pPr marL="2871784" indent="0">
              <a:buNone/>
              <a:defRPr sz="1400"/>
            </a:lvl7pPr>
            <a:lvl8pPr marL="3350414" indent="0">
              <a:buNone/>
              <a:defRPr sz="1400"/>
            </a:lvl8pPr>
            <a:lvl9pPr marL="3829046" indent="0">
              <a:buNone/>
              <a:defRPr sz="14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25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3114" y="2169513"/>
            <a:ext cx="4473491" cy="491623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7933" y="2169513"/>
            <a:ext cx="4473491" cy="491623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2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04" y="313216"/>
            <a:ext cx="9604058" cy="1300391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02" y="1748070"/>
            <a:ext cx="4713803" cy="72808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31" indent="0">
              <a:buNone/>
              <a:defRPr sz="2100" b="1"/>
            </a:lvl2pPr>
            <a:lvl3pPr marL="957262" indent="0">
              <a:buNone/>
              <a:defRPr sz="1900" b="1"/>
            </a:lvl3pPr>
            <a:lvl4pPr marL="1435893" indent="0">
              <a:buNone/>
              <a:defRPr sz="1700" b="1"/>
            </a:lvl4pPr>
            <a:lvl5pPr marL="1914523" indent="0">
              <a:buNone/>
              <a:defRPr sz="1700" b="1"/>
            </a:lvl5pPr>
            <a:lvl6pPr marL="2393153" indent="0">
              <a:buNone/>
              <a:defRPr sz="1700" b="1"/>
            </a:lvl6pPr>
            <a:lvl7pPr marL="2871784" indent="0">
              <a:buNone/>
              <a:defRPr sz="1700" b="1"/>
            </a:lvl7pPr>
            <a:lvl8pPr marL="3350414" indent="0">
              <a:buNone/>
              <a:defRPr sz="1700" b="1"/>
            </a:lvl8pPr>
            <a:lvl9pPr marL="3829046" indent="0">
              <a:buNone/>
              <a:defRPr sz="17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402" y="2476161"/>
            <a:ext cx="4713803" cy="449971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1298" y="1748070"/>
            <a:ext cx="4717164" cy="72808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31" indent="0">
              <a:buNone/>
              <a:defRPr sz="2100" b="1"/>
            </a:lvl2pPr>
            <a:lvl3pPr marL="957262" indent="0">
              <a:buNone/>
              <a:defRPr sz="1900" b="1"/>
            </a:lvl3pPr>
            <a:lvl4pPr marL="1435893" indent="0">
              <a:buNone/>
              <a:defRPr sz="1700" b="1"/>
            </a:lvl4pPr>
            <a:lvl5pPr marL="1914523" indent="0">
              <a:buNone/>
              <a:defRPr sz="1700" b="1"/>
            </a:lvl5pPr>
            <a:lvl6pPr marL="2393153" indent="0">
              <a:buNone/>
              <a:defRPr sz="1700" b="1"/>
            </a:lvl6pPr>
            <a:lvl7pPr marL="2871784" indent="0">
              <a:buNone/>
              <a:defRPr sz="1700" b="1"/>
            </a:lvl7pPr>
            <a:lvl8pPr marL="3350414" indent="0">
              <a:buNone/>
              <a:defRPr sz="1700" b="1"/>
            </a:lvl8pPr>
            <a:lvl9pPr marL="3829046" indent="0">
              <a:buNone/>
              <a:defRPr sz="17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1298" y="2476161"/>
            <a:ext cx="4717164" cy="449971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4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39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02" y="311570"/>
            <a:ext cx="3510565" cy="132171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2686" y="311572"/>
            <a:ext cx="5965775" cy="6664305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402" y="1633284"/>
            <a:ext cx="3510565" cy="5342596"/>
          </a:xfrm>
        </p:spPr>
        <p:txBody>
          <a:bodyPr/>
          <a:lstStyle>
            <a:lvl1pPr marL="0" indent="0">
              <a:buNone/>
              <a:defRPr sz="1400"/>
            </a:lvl1pPr>
            <a:lvl2pPr marL="478631" indent="0">
              <a:buNone/>
              <a:defRPr sz="1200"/>
            </a:lvl2pPr>
            <a:lvl3pPr marL="957262" indent="0">
              <a:buNone/>
              <a:defRPr sz="1000"/>
            </a:lvl3pPr>
            <a:lvl4pPr marL="1435893" indent="0">
              <a:buNone/>
              <a:defRPr sz="900"/>
            </a:lvl4pPr>
            <a:lvl5pPr marL="1914523" indent="0">
              <a:buNone/>
              <a:defRPr sz="900"/>
            </a:lvl5pPr>
            <a:lvl6pPr marL="2393153" indent="0">
              <a:buNone/>
              <a:defRPr sz="900"/>
            </a:lvl6pPr>
            <a:lvl7pPr marL="2871784" indent="0">
              <a:buNone/>
              <a:defRPr sz="900"/>
            </a:lvl7pPr>
            <a:lvl8pPr marL="3350414" indent="0">
              <a:buNone/>
              <a:defRPr sz="900"/>
            </a:lvl8pPr>
            <a:lvl9pPr marL="3829046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07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227" y="5465589"/>
            <a:ext cx="6402705" cy="64609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2227" y="696934"/>
            <a:ext cx="6402705" cy="4686659"/>
          </a:xfrm>
        </p:spPr>
        <p:txBody>
          <a:bodyPr/>
          <a:lstStyle>
            <a:lvl1pPr marL="0" indent="0">
              <a:buNone/>
              <a:defRPr sz="3200"/>
            </a:lvl1pPr>
            <a:lvl2pPr marL="478631" indent="0">
              <a:buNone/>
              <a:defRPr sz="3000"/>
            </a:lvl2pPr>
            <a:lvl3pPr marL="957262" indent="0">
              <a:buNone/>
              <a:defRPr sz="2500"/>
            </a:lvl3pPr>
            <a:lvl4pPr marL="1435893" indent="0">
              <a:buNone/>
              <a:defRPr sz="2100"/>
            </a:lvl4pPr>
            <a:lvl5pPr marL="1914523" indent="0">
              <a:buNone/>
              <a:defRPr sz="2100"/>
            </a:lvl5pPr>
            <a:lvl6pPr marL="2393153" indent="0">
              <a:buNone/>
              <a:defRPr sz="2100"/>
            </a:lvl6pPr>
            <a:lvl7pPr marL="2871784" indent="0">
              <a:buNone/>
              <a:defRPr sz="2100"/>
            </a:lvl7pPr>
            <a:lvl8pPr marL="3350414" indent="0">
              <a:buNone/>
              <a:defRPr sz="2100"/>
            </a:lvl8pPr>
            <a:lvl9pPr marL="3829046" indent="0">
              <a:buNone/>
              <a:defRPr sz="2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2227" y="6111680"/>
            <a:ext cx="6402705" cy="916669"/>
          </a:xfrm>
        </p:spPr>
        <p:txBody>
          <a:bodyPr/>
          <a:lstStyle>
            <a:lvl1pPr marL="0" indent="0">
              <a:buNone/>
              <a:defRPr sz="1400"/>
            </a:lvl1pPr>
            <a:lvl2pPr marL="478631" indent="0">
              <a:buNone/>
              <a:defRPr sz="1200"/>
            </a:lvl2pPr>
            <a:lvl3pPr marL="957262" indent="0">
              <a:buNone/>
              <a:defRPr sz="1000"/>
            </a:lvl3pPr>
            <a:lvl4pPr marL="1435893" indent="0">
              <a:buNone/>
              <a:defRPr sz="900"/>
            </a:lvl4pPr>
            <a:lvl5pPr marL="1914523" indent="0">
              <a:buNone/>
              <a:defRPr sz="900"/>
            </a:lvl5pPr>
            <a:lvl6pPr marL="2393153" indent="0">
              <a:buNone/>
              <a:defRPr sz="900"/>
            </a:lvl6pPr>
            <a:lvl7pPr marL="2871784" indent="0">
              <a:buNone/>
              <a:defRPr sz="900"/>
            </a:lvl7pPr>
            <a:lvl8pPr marL="3350414" indent="0">
              <a:buNone/>
              <a:defRPr sz="900"/>
            </a:lvl8pPr>
            <a:lvl9pPr marL="3829046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51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/>
        </p:nvSpPr>
        <p:spPr bwMode="auto">
          <a:xfrm>
            <a:off x="0" y="7132638"/>
            <a:ext cx="10671175" cy="3175"/>
          </a:xfrm>
          <a:prstGeom prst="line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24" tIns="47863" rIns="95724" bIns="47863"/>
          <a:lstStyle/>
          <a:p>
            <a:endParaRPr lang="es-E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6025" y="334963"/>
            <a:ext cx="709295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a-ES" smtClean="0"/>
              <a:t>Click 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2638" y="2170113"/>
            <a:ext cx="910907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a-ES" smtClean="0"/>
              <a:t>Click to edit Master text styles</a:t>
            </a:r>
          </a:p>
          <a:p>
            <a:pPr lvl="1"/>
            <a:r>
              <a:rPr lang="en-GB" altLang="ca-ES" smtClean="0"/>
              <a:t>Second level</a:t>
            </a:r>
          </a:p>
          <a:p>
            <a:pPr lvl="2"/>
            <a:r>
              <a:rPr lang="en-GB" altLang="ca-ES" smtClean="0"/>
              <a:t>Third level</a:t>
            </a:r>
          </a:p>
          <a:p>
            <a:pPr lvl="3"/>
            <a:r>
              <a:rPr lang="en-GB" altLang="ca-ES" smtClean="0"/>
              <a:t>Fourth level</a:t>
            </a:r>
          </a:p>
          <a:p>
            <a:pPr lvl="4"/>
            <a:r>
              <a:rPr lang="en-GB" altLang="ca-ES" smtClean="0"/>
              <a:t>Fifth level</a:t>
            </a:r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9223375" y="7102475"/>
            <a:ext cx="1177925" cy="550863"/>
            <a:chOff x="5488" y="4331"/>
            <a:chExt cx="701" cy="336"/>
          </a:xfrm>
        </p:grpSpPr>
        <p:sp>
          <p:nvSpPr>
            <p:cNvPr id="1033" name="AutoShape 5"/>
            <p:cNvSpPr>
              <a:spLocks noChangeArrowheads="1"/>
            </p:cNvSpPr>
            <p:nvPr/>
          </p:nvSpPr>
          <p:spPr bwMode="auto">
            <a:xfrm>
              <a:off x="5488" y="4331"/>
              <a:ext cx="702" cy="337"/>
            </a:xfrm>
            <a:prstGeom prst="roundRect">
              <a:avLst>
                <a:gd name="adj" fmla="val 29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 defTabSz="477838">
                <a:lnSpc>
                  <a:spcPts val="4475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1pPr>
              <a:lvl2pPr algn="ctr" defTabSz="477838">
                <a:lnSpc>
                  <a:spcPts val="4475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2pPr>
              <a:lvl3pPr algn="ctr" defTabSz="477838">
                <a:lnSpc>
                  <a:spcPts val="4475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3pPr>
              <a:lvl4pPr algn="ctr" defTabSz="477838">
                <a:lnSpc>
                  <a:spcPts val="4475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4pPr>
              <a:lvl5pPr algn="ctr" defTabSz="477838">
                <a:lnSpc>
                  <a:spcPts val="4475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5pPr>
              <a:lvl6pPr marL="1582738" indent="-223838" algn="ctr" defTabSz="477838" eaLnBrk="0" fontAlgn="base" hangingPunct="0">
                <a:lnSpc>
                  <a:spcPts val="4475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6pPr>
              <a:lvl7pPr marL="2039938" indent="-223838" algn="ctr" defTabSz="477838" eaLnBrk="0" fontAlgn="base" hangingPunct="0">
                <a:lnSpc>
                  <a:spcPts val="4475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7pPr>
              <a:lvl8pPr marL="2497138" indent="-223838" algn="ctr" defTabSz="477838" eaLnBrk="0" fontAlgn="base" hangingPunct="0">
                <a:lnSpc>
                  <a:spcPts val="4475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8pPr>
              <a:lvl9pPr marL="2954338" indent="-223838" algn="ctr" defTabSz="477838" eaLnBrk="0" fontAlgn="base" hangingPunct="0">
                <a:lnSpc>
                  <a:spcPts val="4475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9pPr>
            </a:lstStyle>
            <a:p>
              <a:pPr algn="l" eaLnBrk="1">
                <a:lnSpc>
                  <a:spcPct val="106000"/>
                </a:lnSpc>
                <a:defRPr/>
              </a:pPr>
              <a:endParaRPr lang="en-US" altLang="ca-ES" sz="25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" name="Text Box 6"/>
            <p:cNvSpPr txBox="1">
              <a:spLocks noChangeArrowheads="1"/>
            </p:cNvSpPr>
            <p:nvPr/>
          </p:nvSpPr>
          <p:spPr bwMode="auto">
            <a:xfrm>
              <a:off x="5488" y="4331"/>
              <a:ext cx="702" cy="3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 anchor="b"/>
            <a:lstStyle>
              <a:lvl1pPr defTabSz="477838"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1pPr>
              <a:lvl2pPr marL="37931725" indent="-37474525" defTabSz="477838"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2pPr>
              <a:lvl3pPr defTabSz="477838"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3pPr>
              <a:lvl4pPr defTabSz="477838"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4pPr>
              <a:lvl5pPr defTabSz="477838"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5pPr>
              <a:lvl6pPr marL="1582738" indent="-223838" defTabSz="4778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6pPr>
              <a:lvl7pPr marL="2039938" indent="-223838" defTabSz="4778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7pPr>
              <a:lvl8pPr marL="2497138" indent="-223838" defTabSz="4778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8pPr>
              <a:lvl9pPr marL="2954338" indent="-223838" defTabSz="47783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68313" algn="l"/>
                  <a:tab pos="938213" algn="l"/>
                  <a:tab pos="1408113" algn="l"/>
                  <a:tab pos="1879600" algn="l"/>
                  <a:tab pos="2349500" algn="l"/>
                  <a:tab pos="2819400" algn="l"/>
                  <a:tab pos="3289300" algn="l"/>
                  <a:tab pos="3760788" algn="l"/>
                  <a:tab pos="4230688" algn="l"/>
                  <a:tab pos="4700588" algn="l"/>
                  <a:tab pos="5170488" algn="l"/>
                  <a:tab pos="5641975" algn="l"/>
                  <a:tab pos="6111875" algn="l"/>
                  <a:tab pos="6581775" algn="l"/>
                  <a:tab pos="7051675" algn="l"/>
                  <a:tab pos="7523163" algn="l"/>
                  <a:tab pos="7993063" algn="l"/>
                  <a:tab pos="8462963" algn="l"/>
                  <a:tab pos="8932863" algn="l"/>
                  <a:tab pos="9404350" algn="l"/>
                </a:tabLst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sgothic" charset="0"/>
                  <a:cs typeface="msgothic" charset="0"/>
                </a:defRPr>
              </a:lvl9pPr>
            </a:lstStyle>
            <a:p>
              <a:pPr algn="r" eaLnBrk="1">
                <a:lnSpc>
                  <a:spcPct val="84000"/>
                </a:lnSpc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defRPr/>
              </a:pPr>
              <a:fld id="{32C481CE-1FF8-485B-A6C7-8DB2C5BF6A5F}" type="slidenum">
                <a:rPr lang="en-GB" altLang="ca-ES" sz="2100" smtClean="0">
                  <a:solidFill>
                    <a:srgbClr val="000000"/>
                  </a:solidFill>
                </a:rPr>
                <a:pPr algn="r" eaLnBrk="1">
                  <a:lnSpc>
                    <a:spcPct val="84000"/>
                  </a:lnSpc>
                  <a:buClr>
                    <a:srgbClr val="000000"/>
                  </a:buClr>
                  <a:buSzPct val="45000"/>
                  <a:buFont typeface="Wingdings" panose="05000000000000000000" pitchFamily="2" charset="2"/>
                  <a:buNone/>
                  <a:defRPr/>
                </a:pPr>
                <a:t>‹#›</a:t>
              </a:fld>
              <a:endParaRPr lang="en-GB" altLang="ca-ES" sz="21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030" name="Line 8"/>
          <p:cNvSpPr>
            <a:spLocks noChangeShapeType="1"/>
          </p:cNvSpPr>
          <p:nvPr/>
        </p:nvSpPr>
        <p:spPr bwMode="auto">
          <a:xfrm>
            <a:off x="1144588" y="1300163"/>
            <a:ext cx="8383587" cy="0"/>
          </a:xfrm>
          <a:prstGeom prst="line">
            <a:avLst/>
          </a:prstGeom>
          <a:noFill/>
          <a:ln w="72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5724" tIns="47863" rIns="95724" bIns="47863"/>
          <a:lstStyle/>
          <a:p>
            <a:endParaRPr lang="es-ES"/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34963"/>
            <a:ext cx="652463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10" descr="logo_elec_3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77088"/>
            <a:ext cx="18288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21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22" r:id="rId12"/>
    <p:sldLayoutId id="2147483819" r:id="rId13"/>
    <p:sldLayoutId id="2147483820" r:id="rId14"/>
  </p:sldLayoutIdLst>
  <p:hf hdr="0" ftr="0" dt="0"/>
  <p:txStyles>
    <p:titleStyle>
      <a:lvl1pPr algn="l" defTabSz="476250" rtl="0" eaLnBrk="0" fontAlgn="base" hangingPunct="0">
        <a:lnSpc>
          <a:spcPts val="468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600">
          <a:solidFill>
            <a:srgbClr val="280099"/>
          </a:solidFill>
          <a:latin typeface="+mj-lt"/>
          <a:ea typeface="+mj-ea"/>
          <a:cs typeface="+mj-cs"/>
        </a:defRPr>
      </a:lvl1pPr>
      <a:lvl2pPr algn="l" defTabSz="476250" rtl="0" eaLnBrk="0" fontAlgn="base" hangingPunct="0">
        <a:lnSpc>
          <a:spcPts val="468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600">
          <a:solidFill>
            <a:srgbClr val="280099"/>
          </a:solidFill>
          <a:latin typeface="Arial" pitchFamily="-97" charset="0"/>
          <a:ea typeface="msgothic" charset="0"/>
          <a:cs typeface="msgothic" charset="0"/>
        </a:defRPr>
      </a:lvl2pPr>
      <a:lvl3pPr algn="l" defTabSz="476250" rtl="0" eaLnBrk="0" fontAlgn="base" hangingPunct="0">
        <a:lnSpc>
          <a:spcPts val="468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600">
          <a:solidFill>
            <a:srgbClr val="280099"/>
          </a:solidFill>
          <a:latin typeface="Arial" pitchFamily="-97" charset="0"/>
          <a:ea typeface="msgothic" charset="0"/>
          <a:cs typeface="msgothic" charset="0"/>
        </a:defRPr>
      </a:lvl3pPr>
      <a:lvl4pPr algn="l" defTabSz="476250" rtl="0" eaLnBrk="0" fontAlgn="base" hangingPunct="0">
        <a:lnSpc>
          <a:spcPts val="468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600">
          <a:solidFill>
            <a:srgbClr val="280099"/>
          </a:solidFill>
          <a:latin typeface="Arial" pitchFamily="-97" charset="0"/>
          <a:ea typeface="msgothic" charset="0"/>
          <a:cs typeface="msgothic" charset="0"/>
        </a:defRPr>
      </a:lvl4pPr>
      <a:lvl5pPr algn="l" defTabSz="476250" rtl="0" eaLnBrk="0" fontAlgn="base" hangingPunct="0">
        <a:lnSpc>
          <a:spcPts val="4688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defRPr sz="4600">
          <a:solidFill>
            <a:srgbClr val="280099"/>
          </a:solidFill>
          <a:latin typeface="Arial" pitchFamily="-97" charset="0"/>
          <a:ea typeface="msgothic" charset="0"/>
          <a:cs typeface="msgothic" charset="0"/>
        </a:defRPr>
      </a:lvl5pPr>
      <a:lvl6pPr marL="1608732" indent="-226021" algn="l" defTabSz="478631" rtl="0" fontAlgn="base" hangingPunct="0">
        <a:lnSpc>
          <a:spcPts val="4686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97" charset="2"/>
        <a:defRPr sz="4600">
          <a:solidFill>
            <a:srgbClr val="280099"/>
          </a:solidFill>
          <a:latin typeface="Arial" pitchFamily="-97" charset="0"/>
          <a:ea typeface="msgothic" charset="0"/>
          <a:cs typeface="msgothic" charset="0"/>
        </a:defRPr>
      </a:lvl6pPr>
      <a:lvl7pPr marL="2087363" indent="-226021" algn="l" defTabSz="478631" rtl="0" fontAlgn="base" hangingPunct="0">
        <a:lnSpc>
          <a:spcPts val="4686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97" charset="2"/>
        <a:defRPr sz="4600">
          <a:solidFill>
            <a:srgbClr val="280099"/>
          </a:solidFill>
          <a:latin typeface="Arial" pitchFamily="-97" charset="0"/>
          <a:ea typeface="msgothic" charset="0"/>
          <a:cs typeface="msgothic" charset="0"/>
        </a:defRPr>
      </a:lvl7pPr>
      <a:lvl8pPr marL="2565991" indent="-226021" algn="l" defTabSz="478631" rtl="0" fontAlgn="base" hangingPunct="0">
        <a:lnSpc>
          <a:spcPts val="4686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97" charset="2"/>
        <a:defRPr sz="4600">
          <a:solidFill>
            <a:srgbClr val="280099"/>
          </a:solidFill>
          <a:latin typeface="Arial" pitchFamily="-97" charset="0"/>
          <a:ea typeface="msgothic" charset="0"/>
          <a:cs typeface="msgothic" charset="0"/>
        </a:defRPr>
      </a:lvl8pPr>
      <a:lvl9pPr marL="3044624" indent="-226021" algn="l" defTabSz="478631" rtl="0" fontAlgn="base" hangingPunct="0">
        <a:lnSpc>
          <a:spcPts val="4686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97" charset="2"/>
        <a:defRPr sz="4600">
          <a:solidFill>
            <a:srgbClr val="280099"/>
          </a:solidFill>
          <a:latin typeface="Arial" pitchFamily="-97" charset="0"/>
          <a:ea typeface="msgothic" charset="0"/>
          <a:cs typeface="msgothic" charset="0"/>
        </a:defRPr>
      </a:lvl9pPr>
    </p:titleStyle>
    <p:bodyStyle>
      <a:lvl1pPr marL="354013" indent="-336550" algn="l" defTabSz="476250" rtl="0" eaLnBrk="0" fontAlgn="base" hangingPunct="0">
        <a:lnSpc>
          <a:spcPct val="73000"/>
        </a:lnSpc>
        <a:spcBef>
          <a:spcPts val="513"/>
        </a:spcBef>
        <a:spcAft>
          <a:spcPct val="0"/>
        </a:spcAft>
        <a:buClr>
          <a:srgbClr val="000000"/>
        </a:buClr>
        <a:buSzPct val="75000"/>
        <a:buFont typeface="StarSymbol" charset="0"/>
        <a:buBlip>
          <a:blip r:embed="rId18"/>
        </a:buBlip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9300" indent="-296863" algn="l" defTabSz="476250" rtl="0" eaLnBrk="0" fontAlgn="base" hangingPunct="0">
        <a:lnSpc>
          <a:spcPct val="73000"/>
        </a:lnSpc>
        <a:spcBef>
          <a:spcPts val="288"/>
        </a:spcBef>
        <a:spcAft>
          <a:spcPct val="0"/>
        </a:spcAft>
        <a:buClr>
          <a:srgbClr val="FF0000"/>
        </a:buClr>
        <a:buSzPct val="75000"/>
        <a:buFont typeface="Wingdings" panose="05000000000000000000" pitchFamily="2" charset="2"/>
        <a:buChar char="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25538" indent="-447675" algn="l" defTabSz="476250" rtl="0" eaLnBrk="0" fontAlgn="base" hangingPunct="0">
        <a:lnSpc>
          <a:spcPct val="73000"/>
        </a:lnSpc>
        <a:spcBef>
          <a:spcPts val="450"/>
        </a:spcBef>
        <a:spcAft>
          <a:spcPct val="0"/>
        </a:spcAft>
        <a:buClr>
          <a:srgbClr val="0000FF"/>
        </a:buClr>
        <a:buSzPct val="75000"/>
        <a:buFont typeface="OpenSymbol" charset="2"/>
        <a:buChar char="➘"/>
        <a:defRPr sz="1700">
          <a:solidFill>
            <a:schemeClr val="tx1"/>
          </a:solidFill>
          <a:latin typeface="+mn-lt"/>
          <a:ea typeface="+mn-ea"/>
          <a:cs typeface="+mn-cs"/>
        </a:defRPr>
      </a:lvl3pPr>
      <a:lvl4pPr marL="1427163" indent="-447675" algn="l" defTabSz="476250" rtl="0" eaLnBrk="0" fontAlgn="base" hangingPunct="0">
        <a:lnSpc>
          <a:spcPct val="73000"/>
        </a:lnSpc>
        <a:spcBef>
          <a:spcPct val="0"/>
        </a:spcBef>
        <a:spcAft>
          <a:spcPts val="588"/>
        </a:spcAft>
        <a:buClr>
          <a:srgbClr val="FF0000"/>
        </a:buClr>
        <a:buSzPct val="75000"/>
        <a:buFont typeface="OpenSymbol" charset="2"/>
        <a:buChar char="⇨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1728788" indent="-449263" algn="l" defTabSz="476250" rtl="0" eaLnBrk="0" fontAlgn="base" hangingPunct="0">
        <a:lnSpc>
          <a:spcPct val="73000"/>
        </a:lnSpc>
        <a:spcBef>
          <a:spcPct val="0"/>
        </a:spcBef>
        <a:spcAft>
          <a:spcPts val="288"/>
        </a:spcAft>
        <a:buClr>
          <a:srgbClr val="FF0000"/>
        </a:buClr>
        <a:buSzPct val="75000"/>
        <a:buFont typeface="StarSymbol" charset="0"/>
        <a:buChar char="❑"/>
        <a:defRPr sz="2100">
          <a:solidFill>
            <a:schemeClr val="tx1"/>
          </a:solidFill>
          <a:latin typeface="+mn-lt"/>
          <a:ea typeface="+mn-ea"/>
          <a:cs typeface="+mn-cs"/>
        </a:defRPr>
      </a:lvl5pPr>
      <a:lvl6pPr marL="2210343" indent="-452040" algn="l" defTabSz="478631" rtl="0" fontAlgn="base" hangingPunct="0">
        <a:lnSpc>
          <a:spcPct val="73000"/>
        </a:lnSpc>
        <a:spcBef>
          <a:spcPct val="0"/>
        </a:spcBef>
        <a:spcAft>
          <a:spcPts val="288"/>
        </a:spcAft>
        <a:buClr>
          <a:srgbClr val="FF0000"/>
        </a:buClr>
        <a:buSzPct val="75000"/>
        <a:buFont typeface="StarSymbol" charset="0"/>
        <a:buChar char="❑"/>
        <a:defRPr sz="2100">
          <a:solidFill>
            <a:srgbClr val="000080"/>
          </a:solidFill>
          <a:latin typeface="+mn-lt"/>
          <a:ea typeface="+mn-ea"/>
          <a:cs typeface="+mn-cs"/>
        </a:defRPr>
      </a:lvl6pPr>
      <a:lvl7pPr marL="2688973" indent="-452040" algn="l" defTabSz="478631" rtl="0" fontAlgn="base" hangingPunct="0">
        <a:lnSpc>
          <a:spcPct val="73000"/>
        </a:lnSpc>
        <a:spcBef>
          <a:spcPct val="0"/>
        </a:spcBef>
        <a:spcAft>
          <a:spcPts val="288"/>
        </a:spcAft>
        <a:buClr>
          <a:srgbClr val="FF0000"/>
        </a:buClr>
        <a:buSzPct val="75000"/>
        <a:buFont typeface="StarSymbol" charset="0"/>
        <a:buChar char="❑"/>
        <a:defRPr sz="2100">
          <a:solidFill>
            <a:srgbClr val="000080"/>
          </a:solidFill>
          <a:latin typeface="+mn-lt"/>
          <a:ea typeface="+mn-ea"/>
          <a:cs typeface="+mn-cs"/>
        </a:defRPr>
      </a:lvl7pPr>
      <a:lvl8pPr marL="3167605" indent="-452040" algn="l" defTabSz="478631" rtl="0" fontAlgn="base" hangingPunct="0">
        <a:lnSpc>
          <a:spcPct val="73000"/>
        </a:lnSpc>
        <a:spcBef>
          <a:spcPct val="0"/>
        </a:spcBef>
        <a:spcAft>
          <a:spcPts val="288"/>
        </a:spcAft>
        <a:buClr>
          <a:srgbClr val="FF0000"/>
        </a:buClr>
        <a:buSzPct val="75000"/>
        <a:buFont typeface="StarSymbol" charset="0"/>
        <a:buChar char="❑"/>
        <a:defRPr sz="2100">
          <a:solidFill>
            <a:srgbClr val="000080"/>
          </a:solidFill>
          <a:latin typeface="+mn-lt"/>
          <a:ea typeface="+mn-ea"/>
          <a:cs typeface="+mn-cs"/>
        </a:defRPr>
      </a:lvl8pPr>
      <a:lvl9pPr marL="3646236" indent="-452040" algn="l" defTabSz="478631" rtl="0" fontAlgn="base" hangingPunct="0">
        <a:lnSpc>
          <a:spcPct val="73000"/>
        </a:lnSpc>
        <a:spcBef>
          <a:spcPct val="0"/>
        </a:spcBef>
        <a:spcAft>
          <a:spcPts val="288"/>
        </a:spcAft>
        <a:buClr>
          <a:srgbClr val="FF0000"/>
        </a:buClr>
        <a:buSzPct val="75000"/>
        <a:buFont typeface="StarSymbol" charset="0"/>
        <a:buChar char="❑"/>
        <a:defRPr sz="2100">
          <a:solidFill>
            <a:srgbClr val="00008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631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62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893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523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3153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784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414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9046" algn="l" defTabSz="4786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25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5 Título"/>
          <p:cNvSpPr>
            <a:spLocks noGrp="1"/>
          </p:cNvSpPr>
          <p:nvPr>
            <p:ph type="title"/>
          </p:nvPr>
        </p:nvSpPr>
        <p:spPr>
          <a:xfrm>
            <a:off x="1335088" y="207963"/>
            <a:ext cx="8445500" cy="815975"/>
          </a:xfrm>
        </p:spPr>
        <p:txBody>
          <a:bodyPr/>
          <a:lstStyle/>
          <a:p>
            <a:endParaRPr lang="es-ES" altLang="ca-ES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0913" y="207963"/>
            <a:ext cx="8450262" cy="819150"/>
          </a:xfrm>
        </p:spPr>
        <p:txBody>
          <a:bodyPr/>
          <a:lstStyle/>
          <a:p>
            <a:pPr eaLnBrk="1">
              <a:tabLst>
                <a:tab pos="0" algn="l"/>
                <a:tab pos="466725" algn="l"/>
                <a:tab pos="936625" algn="l"/>
                <a:tab pos="1406525" algn="l"/>
                <a:tab pos="1878013" algn="l"/>
                <a:tab pos="2347913" algn="l"/>
                <a:tab pos="2817813" algn="l"/>
                <a:tab pos="3287713" algn="l"/>
                <a:tab pos="3759200" algn="l"/>
                <a:tab pos="4229100" algn="l"/>
                <a:tab pos="4699000" algn="l"/>
                <a:tab pos="5170488" algn="l"/>
                <a:tab pos="5640388" algn="l"/>
                <a:tab pos="6110288" algn="l"/>
                <a:tab pos="6580188" algn="l"/>
                <a:tab pos="7051675" algn="l"/>
                <a:tab pos="7521575" algn="l"/>
                <a:tab pos="7991475" algn="l"/>
                <a:tab pos="8462963" algn="l"/>
                <a:tab pos="8932863" algn="l"/>
                <a:tab pos="9402763" algn="l"/>
              </a:tabLst>
            </a:pPr>
            <a:r>
              <a:rPr lang="es-ES_tradnl" altLang="ca-ES" smtClean="0"/>
              <a:t> 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951211" y="2708275"/>
            <a:ext cx="640871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22250" indent="-22225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3"/>
              </a:buBlip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marL="37931725" indent="-37474525"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222250" algn="l"/>
                <a:tab pos="690563" algn="l"/>
                <a:tab pos="1160463" algn="l"/>
                <a:tab pos="1631950" algn="l"/>
                <a:tab pos="2101850" algn="l"/>
                <a:tab pos="2571750" algn="l"/>
                <a:tab pos="3041650" algn="l"/>
                <a:tab pos="3513138" algn="l"/>
                <a:tab pos="3983038" algn="l"/>
                <a:tab pos="4452938" algn="l"/>
                <a:tab pos="4924425" algn="l"/>
                <a:tab pos="5394325" algn="l"/>
                <a:tab pos="5864225" algn="l"/>
                <a:tab pos="6334125" algn="l"/>
                <a:tab pos="6805613" algn="l"/>
                <a:tab pos="7275513" algn="l"/>
                <a:tab pos="7745413" algn="l"/>
                <a:tab pos="8216900" algn="l"/>
                <a:tab pos="8686800" algn="l"/>
                <a:tab pos="9156700" algn="l"/>
                <a:tab pos="96266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ts val="4688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r>
              <a:rPr lang="es-ES_tradnl" altLang="ca-ES" sz="4600" dirty="0" smtClean="0">
                <a:solidFill>
                  <a:srgbClr val="280099"/>
                </a:solidFill>
              </a:rPr>
              <a:t>Laboratorio de Electrónica General</a:t>
            </a:r>
            <a:endParaRPr lang="es-ES_tradnl" altLang="ca-ES" sz="4600" dirty="0">
              <a:solidFill>
                <a:srgbClr val="280099"/>
              </a:solidFill>
            </a:endParaRPr>
          </a:p>
        </p:txBody>
      </p:sp>
      <p:sp>
        <p:nvSpPr>
          <p:cNvPr id="6149" name="Rectangle 1"/>
          <p:cNvSpPr txBox="1">
            <a:spLocks noChangeArrowheads="1"/>
          </p:cNvSpPr>
          <p:nvPr/>
        </p:nvSpPr>
        <p:spPr bwMode="auto">
          <a:xfrm>
            <a:off x="3560763" y="6186488"/>
            <a:ext cx="68357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55600" indent="-35560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3"/>
              </a:buBlip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r" eaLnBrk="1">
              <a:lnSpc>
                <a:spcPct val="86000"/>
              </a:lnSpc>
              <a:spcBef>
                <a:spcPct val="0"/>
              </a:spcBef>
              <a:buSzPct val="160000"/>
              <a:buFont typeface="Wingdings" panose="05000000000000000000" pitchFamily="2" charset="2"/>
              <a:buNone/>
            </a:pPr>
            <a:r>
              <a:rPr lang="es-ES_tradnl" altLang="ca-ES" b="1" i="1" dirty="0">
                <a:solidFill>
                  <a:srgbClr val="000000"/>
                </a:solidFill>
              </a:rPr>
              <a:t>Manuel López Redondo</a:t>
            </a:r>
          </a:p>
          <a:p>
            <a:pPr algn="r" eaLnBrk="1">
              <a:lnSpc>
                <a:spcPct val="86000"/>
              </a:lnSpc>
              <a:spcBef>
                <a:spcPct val="0"/>
              </a:spcBef>
              <a:buSzPct val="160000"/>
              <a:buFont typeface="Wingdings" panose="05000000000000000000" pitchFamily="2" charset="2"/>
              <a:buNone/>
            </a:pPr>
            <a:r>
              <a:rPr lang="es-ES_tradnl" altLang="ca-ES" dirty="0" smtClean="0">
                <a:solidFill>
                  <a:srgbClr val="000000"/>
                </a:solidFill>
              </a:rPr>
              <a:t>Jornadas Técnicas </a:t>
            </a:r>
            <a:r>
              <a:rPr lang="es-ES_tradnl" altLang="ca-ES" dirty="0">
                <a:solidFill>
                  <a:srgbClr val="000000"/>
                </a:solidFill>
              </a:rPr>
              <a:t>IFIC 2018, 12 de Marzo de 2018</a:t>
            </a:r>
          </a:p>
          <a:p>
            <a:pPr lvl="1" algn="ctr" eaLnBrk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s-ES_tradnl" altLang="ca-ES" sz="21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216025" y="334963"/>
            <a:ext cx="8359775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SERVICIOS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52525" y="1512888"/>
            <a:ext cx="8640763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>
              <a:buSzPct val="26000"/>
              <a:buFont typeface="Times New Roman" panose="02020603050405020304" pitchFamily="18" charset="0"/>
              <a:buBlip>
                <a:blip r:embed="rId3"/>
              </a:buBlip>
            </a:pPr>
            <a:r>
              <a:rPr lang="es-ES" altLang="ca-ES" sz="4400">
                <a:solidFill>
                  <a:srgbClr val="CE181E"/>
                </a:solidFill>
              </a:rPr>
              <a:t> Wire Bonding </a:t>
            </a:r>
          </a:p>
          <a:p>
            <a:pPr>
              <a:buSzPct val="26000"/>
              <a:buFont typeface="Times New Roman" panose="02020603050405020304" pitchFamily="18" charset="0"/>
              <a:buBlip>
                <a:blip r:embed="rId3"/>
              </a:buBlip>
            </a:pPr>
            <a:r>
              <a:rPr lang="es-ES" altLang="ca-ES" sz="4400">
                <a:solidFill>
                  <a:srgbClr val="CE181E"/>
                </a:solidFill>
              </a:rPr>
              <a:t> Pull/Shear Tester</a:t>
            </a:r>
          </a:p>
          <a:p>
            <a:pPr>
              <a:buSzPct val="26000"/>
              <a:buFont typeface="Times New Roman" panose="02020603050405020304" pitchFamily="18" charset="0"/>
              <a:buBlip>
                <a:blip r:embed="rId3"/>
              </a:buBlip>
            </a:pPr>
            <a:r>
              <a:rPr lang="es-ES" altLang="ca-ES" sz="4400">
                <a:solidFill>
                  <a:srgbClr val="CE181E"/>
                </a:solidFill>
              </a:rPr>
              <a:t> Flip Chip</a:t>
            </a:r>
          </a:p>
          <a:p>
            <a:pPr>
              <a:buSzPct val="26000"/>
              <a:buFont typeface="Times New Roman" panose="02020603050405020304" pitchFamily="18" charset="0"/>
              <a:buBlip>
                <a:blip r:embed="rId3"/>
              </a:buBlip>
            </a:pPr>
            <a:r>
              <a:rPr lang="es-ES" altLang="ca-ES" sz="4400">
                <a:solidFill>
                  <a:srgbClr val="CE181E"/>
                </a:solidFill>
              </a:rPr>
              <a:t> Inspección Rayos X</a:t>
            </a:r>
          </a:p>
          <a:p>
            <a:pPr>
              <a:buSzPct val="26000"/>
              <a:buFont typeface="Times New Roman" panose="02020603050405020304" pitchFamily="18" charset="0"/>
              <a:buBlip>
                <a:blip r:embed="rId3"/>
              </a:buBlip>
            </a:pPr>
            <a:r>
              <a:rPr lang="es-ES" altLang="ca-ES" sz="4400">
                <a:solidFill>
                  <a:srgbClr val="CE181E"/>
                </a:solidFill>
              </a:rPr>
              <a:t> Ensamblado </a:t>
            </a:r>
            <a:r>
              <a:rPr lang="es-ES" altLang="ca-ES" sz="2800">
                <a:solidFill>
                  <a:srgbClr val="CE181E"/>
                </a:solidFill>
              </a:rPr>
              <a:t>(Detect./Chips/Componentes)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SALA BLANCA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216025" y="334963"/>
            <a:ext cx="8288338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Equipamiento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SALA BLANCA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/>
          <a:stretch>
            <a:fillRect/>
          </a:stretch>
        </p:blipFill>
        <p:spPr bwMode="auto">
          <a:xfrm>
            <a:off x="6615113" y="1552575"/>
            <a:ext cx="188118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7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63" y="1550988"/>
            <a:ext cx="173513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4994275"/>
            <a:ext cx="2503488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60363" y="1509713"/>
            <a:ext cx="4824412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s-ES" altLang="ca-ES" sz="4400">
                <a:solidFill>
                  <a:srgbClr val="CE181E"/>
                </a:solidFill>
              </a:rPr>
              <a:t>Wire Bonding</a:t>
            </a:r>
          </a:p>
          <a:p>
            <a:pPr algn="ctr"/>
            <a:r>
              <a:rPr lang="es-ES" altLang="ca-ES" sz="2400">
                <a:solidFill>
                  <a:srgbClr val="280099"/>
                </a:solidFill>
              </a:rPr>
              <a:t>Hilo de Al de 25</a:t>
            </a:r>
            <a:r>
              <a:rPr lang="es-ES" altLang="ca-ES" sz="2400">
                <a:solidFill>
                  <a:srgbClr val="280099"/>
                </a:solidFill>
                <a:cs typeface="Arial" panose="020B0604020202020204" pitchFamily="34" charset="0"/>
              </a:rPr>
              <a:t>µ</a:t>
            </a:r>
            <a:r>
              <a:rPr lang="es-ES" altLang="ca-ES" sz="2400">
                <a:solidFill>
                  <a:srgbClr val="280099"/>
                </a:solidFill>
              </a:rPr>
              <a:t>m</a:t>
            </a:r>
          </a:p>
          <a:p>
            <a:endParaRPr lang="es-ES" altLang="ca-ES" sz="2400">
              <a:solidFill>
                <a:srgbClr val="280099"/>
              </a:solidFill>
            </a:endParaRPr>
          </a:p>
          <a:p>
            <a:pPr>
              <a:buSzPct val="36000"/>
              <a:buFont typeface="Times New Roman" panose="02020603050405020304" pitchFamily="18" charset="0"/>
              <a:buBlip>
                <a:blip r:embed="rId6"/>
              </a:buBlip>
            </a:pPr>
            <a:r>
              <a:rPr lang="es-ES" altLang="ca-ES" sz="3200">
                <a:solidFill>
                  <a:srgbClr val="280099"/>
                </a:solidFill>
              </a:rPr>
              <a:t>K&amp;S 8090</a:t>
            </a:r>
          </a:p>
          <a:p>
            <a:pPr>
              <a:buSzPct val="36000"/>
              <a:buFont typeface="Times New Roman" panose="02020603050405020304" pitchFamily="18" charset="0"/>
              <a:buBlip>
                <a:blip r:embed="rId6"/>
              </a:buBlip>
            </a:pPr>
            <a:r>
              <a:rPr lang="es-ES" altLang="ca-ES" sz="3200">
                <a:solidFill>
                  <a:srgbClr val="280099"/>
                </a:solidFill>
              </a:rPr>
              <a:t>Delvotec G5</a:t>
            </a:r>
          </a:p>
          <a:p>
            <a:pPr>
              <a:buSzPct val="36000"/>
              <a:buFont typeface="Times New Roman" panose="02020603050405020304" pitchFamily="18" charset="0"/>
              <a:buBlip>
                <a:blip r:embed="rId6"/>
              </a:buBlip>
            </a:pPr>
            <a:r>
              <a:rPr lang="es-ES" altLang="ca-ES" sz="3200">
                <a:solidFill>
                  <a:srgbClr val="280099"/>
                </a:solidFill>
              </a:rPr>
              <a:t>TPT HB16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824413"/>
            <a:ext cx="2735262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824413"/>
            <a:ext cx="31464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t="4239" r="25888" b="4538"/>
          <a:stretch>
            <a:fillRect/>
          </a:stretch>
        </p:blipFill>
        <p:spPr bwMode="auto">
          <a:xfrm>
            <a:off x="4464050" y="2833688"/>
            <a:ext cx="2087563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150" t="4239" r="25888" b="45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216025" y="334963"/>
            <a:ext cx="8359775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Equipamiento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4375150"/>
            <a:ext cx="2620962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1728788"/>
            <a:ext cx="3065463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55763"/>
            <a:ext cx="2538413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922588" y="1512888"/>
            <a:ext cx="4824412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s-ES" altLang="ca-ES" sz="4400">
                <a:solidFill>
                  <a:srgbClr val="CE181E"/>
                </a:solidFill>
              </a:rPr>
              <a:t>Rayos X</a:t>
            </a:r>
          </a:p>
          <a:p>
            <a:pPr>
              <a:buSzPct val="36000"/>
              <a:buFont typeface="Times New Roman" panose="02020603050405020304" pitchFamily="18" charset="0"/>
              <a:buBlip>
                <a:blip r:embed="rId6"/>
              </a:buBlip>
            </a:pPr>
            <a:r>
              <a:rPr lang="es-ES" altLang="ca-ES" sz="3200">
                <a:solidFill>
                  <a:srgbClr val="280099"/>
                </a:solidFill>
              </a:rPr>
              <a:t>PCBA-Inspector 100</a:t>
            </a:r>
          </a:p>
          <a:p>
            <a:pPr algn="ctr">
              <a:buSzPct val="45000"/>
              <a:buFont typeface="Wingdings" panose="05000000000000000000" pitchFamily="2" charset="2"/>
              <a:buNone/>
            </a:pPr>
            <a:endParaRPr lang="es-ES" altLang="ca-ES" sz="4400">
              <a:solidFill>
                <a:srgbClr val="CE181E"/>
              </a:solidFill>
            </a:endParaRPr>
          </a:p>
          <a:p>
            <a:pPr algn="ctr">
              <a:buSzPct val="45000"/>
              <a:buFont typeface="Wingdings" panose="05000000000000000000" pitchFamily="2" charset="2"/>
              <a:buNone/>
            </a:pPr>
            <a:r>
              <a:rPr lang="es-ES" altLang="ca-ES" sz="4400">
                <a:solidFill>
                  <a:srgbClr val="CE181E"/>
                </a:solidFill>
              </a:rPr>
              <a:t>Flip Chip</a:t>
            </a:r>
          </a:p>
          <a:p>
            <a:pPr>
              <a:buSzPct val="36000"/>
              <a:buFont typeface="StarSymbol" charset="0"/>
              <a:buBlip>
                <a:blip r:embed="rId6"/>
              </a:buBlip>
            </a:pPr>
            <a:r>
              <a:rPr lang="es-ES" altLang="ca-ES" sz="3200">
                <a:solidFill>
                  <a:srgbClr val="280099"/>
                </a:solidFill>
              </a:rPr>
              <a:t>Tresky T-3000 FC3</a:t>
            </a:r>
          </a:p>
          <a:p>
            <a:pPr>
              <a:buSzPct val="45000"/>
              <a:buFont typeface="Wingdings" panose="05000000000000000000" pitchFamily="2" charset="2"/>
              <a:buNone/>
            </a:pPr>
            <a:endParaRPr lang="es-ES" altLang="ca-ES" sz="4400">
              <a:solidFill>
                <a:srgbClr val="CE181E"/>
              </a:solidFill>
            </a:endParaRPr>
          </a:p>
          <a:p>
            <a:pPr>
              <a:buSzPct val="45000"/>
              <a:buFont typeface="Wingdings" panose="05000000000000000000" pitchFamily="2" charset="2"/>
              <a:buNone/>
            </a:pPr>
            <a:r>
              <a:rPr lang="es-ES" altLang="ca-ES" sz="4400">
                <a:solidFill>
                  <a:srgbClr val="CE181E"/>
                </a:solidFill>
              </a:rPr>
              <a:t>Pull/Shear Tester</a:t>
            </a:r>
          </a:p>
          <a:p>
            <a:pPr>
              <a:buSzPct val="36000"/>
              <a:buFont typeface="StarSymbol" charset="0"/>
              <a:buBlip>
                <a:blip r:embed="rId6"/>
              </a:buBlip>
            </a:pPr>
            <a:r>
              <a:rPr lang="es-ES" altLang="ca-ES" sz="3200">
                <a:solidFill>
                  <a:srgbClr val="280099"/>
                </a:solidFill>
              </a:rPr>
              <a:t>DAGE 4000</a:t>
            </a:r>
          </a:p>
          <a:p>
            <a:pPr algn="ctr">
              <a:buClrTx/>
              <a:buSzTx/>
              <a:buFontTx/>
              <a:buNone/>
            </a:pPr>
            <a:endParaRPr lang="es-ES" altLang="ca-ES" sz="3200">
              <a:solidFill>
                <a:srgbClr val="280099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SALA BLANCA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711700"/>
            <a:ext cx="3251201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066800" y="334963"/>
            <a:ext cx="8509000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Usuarios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SALA BLANCA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76263" y="1511300"/>
            <a:ext cx="4319587" cy="65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CE181E"/>
                </a:solidFill>
              </a:rPr>
              <a:t>Wire Bonding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ATLAS ITk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ILC/Futuros aceleradores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IFIMED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ICMOL - UV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Empresas externas:</a:t>
            </a:r>
          </a:p>
          <a:p>
            <a:pPr marL="360363">
              <a:buSzPct val="45000"/>
              <a:buFont typeface="Wingdings" panose="05000000000000000000" pitchFamily="2" charset="2"/>
              <a:buChar char=""/>
            </a:pPr>
            <a:r>
              <a:rPr lang="es-ES" altLang="ca-ES">
                <a:solidFill>
                  <a:srgbClr val="280099"/>
                </a:solidFill>
              </a:rPr>
              <a:t>Kerajet</a:t>
            </a:r>
          </a:p>
          <a:p>
            <a:pPr marL="360363">
              <a:buSzPct val="45000"/>
              <a:buFont typeface="Wingdings" panose="05000000000000000000" pitchFamily="2" charset="2"/>
              <a:buChar char=""/>
            </a:pPr>
            <a:r>
              <a:rPr lang="es-ES" altLang="ca-ES">
                <a:solidFill>
                  <a:srgbClr val="280099"/>
                </a:solidFill>
              </a:rPr>
              <a:t>Photonic Sensors and Algorithms S.L.</a:t>
            </a:r>
          </a:p>
          <a:p>
            <a:pPr marL="360363">
              <a:buSzPct val="45000"/>
              <a:buFont typeface="Wingdings" panose="05000000000000000000" pitchFamily="2" charset="2"/>
              <a:buChar char=""/>
            </a:pPr>
            <a:r>
              <a:rPr lang="es-ES" altLang="ca-ES">
                <a:solidFill>
                  <a:srgbClr val="280099"/>
                </a:solidFill>
              </a:rPr>
              <a:t>Alibava Systems S.L.</a:t>
            </a:r>
          </a:p>
          <a:p>
            <a:pPr>
              <a:buSzPct val="45000"/>
              <a:buFont typeface="Wingdings" panose="05000000000000000000" pitchFamily="2" charset="2"/>
              <a:buNone/>
            </a:pPr>
            <a:endParaRPr lang="es-ES" altLang="ca-ES">
              <a:solidFill>
                <a:srgbClr val="280099"/>
              </a:solidFill>
            </a:endParaRPr>
          </a:p>
          <a:p>
            <a:pPr>
              <a:buClrTx/>
              <a:buSzTx/>
              <a:buFontTx/>
              <a:buNone/>
            </a:pPr>
            <a:r>
              <a:rPr lang="es-ES" altLang="ca-ES">
                <a:solidFill>
                  <a:srgbClr val="CE181E"/>
                </a:solidFill>
              </a:rPr>
              <a:t>Flip Chip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ILC/Futuros aceleradores</a:t>
            </a:r>
          </a:p>
          <a:p>
            <a:pPr>
              <a:buClrTx/>
              <a:buSzTx/>
              <a:buFontTx/>
              <a:buNone/>
            </a:pPr>
            <a:endParaRPr lang="es-ES" altLang="ca-ES">
              <a:solidFill>
                <a:srgbClr val="280099"/>
              </a:solidFill>
            </a:endParaRPr>
          </a:p>
          <a:p>
            <a:pPr>
              <a:buClrTx/>
              <a:buSzTx/>
              <a:buFontTx/>
              <a:buNone/>
            </a:pPr>
            <a:r>
              <a:rPr lang="es-ES" altLang="ca-ES">
                <a:solidFill>
                  <a:srgbClr val="CE181E"/>
                </a:solidFill>
              </a:rPr>
              <a:t>Ensamblado (Detect./Chips/Componentes)</a:t>
            </a:r>
          </a:p>
          <a:p>
            <a:pPr>
              <a:buClrTx/>
              <a:buSzTx/>
              <a:buFontTx/>
              <a:buNone/>
            </a:pPr>
            <a:r>
              <a:rPr lang="es-ES" altLang="ca-ES">
                <a:solidFill>
                  <a:srgbClr val="280099"/>
                </a:solidFill>
              </a:rPr>
              <a:t>ATLAS ITk</a:t>
            </a:r>
          </a:p>
          <a:p>
            <a:pPr>
              <a:buClrTx/>
              <a:buSzTx/>
              <a:buFontTx/>
              <a:buNone/>
            </a:pPr>
            <a:r>
              <a:rPr lang="es-ES" altLang="ca-ES">
                <a:solidFill>
                  <a:srgbClr val="280099"/>
                </a:solidFill>
              </a:rPr>
              <a:t>ILC/Futuros aceleradores</a:t>
            </a:r>
          </a:p>
          <a:p>
            <a:pPr>
              <a:buClrTx/>
              <a:buSzTx/>
              <a:buFontTx/>
              <a:buNone/>
            </a:pPr>
            <a:r>
              <a:rPr lang="es-ES" altLang="ca-ES">
                <a:solidFill>
                  <a:srgbClr val="280099"/>
                </a:solidFill>
              </a:rPr>
              <a:t>Alibava Systems S.L.</a:t>
            </a:r>
          </a:p>
          <a:p>
            <a:pPr>
              <a:buClrTx/>
              <a:buSzTx/>
              <a:buFontTx/>
              <a:buNone/>
            </a:pPr>
            <a:r>
              <a:rPr lang="es-ES" altLang="ca-ES">
                <a:solidFill>
                  <a:srgbClr val="280099"/>
                </a:solidFill>
              </a:rPr>
              <a:t>Desy</a:t>
            </a:r>
          </a:p>
          <a:p>
            <a:pPr>
              <a:buClrTx/>
              <a:buSzTx/>
              <a:buFontTx/>
              <a:buNone/>
            </a:pPr>
            <a:endParaRPr lang="es-ES" altLang="ca-ES">
              <a:solidFill>
                <a:srgbClr val="280099"/>
              </a:solidFill>
            </a:endParaRPr>
          </a:p>
          <a:p>
            <a:pPr>
              <a:buClrTx/>
              <a:buSzTx/>
              <a:buFontTx/>
              <a:buNone/>
            </a:pPr>
            <a:endParaRPr lang="es-ES" altLang="ca-ES">
              <a:solidFill>
                <a:srgbClr val="280099"/>
              </a:solidFill>
            </a:endParaRPr>
          </a:p>
          <a:p>
            <a:pPr marL="360363">
              <a:buSzPct val="45000"/>
              <a:buFont typeface="Wingdings" panose="05000000000000000000" pitchFamily="2" charset="2"/>
              <a:buNone/>
            </a:pPr>
            <a:endParaRPr lang="es-ES" altLang="ca-ES">
              <a:solidFill>
                <a:srgbClr val="280099"/>
              </a:solidFill>
            </a:endParaRPr>
          </a:p>
          <a:p>
            <a:pPr marL="144463" indent="0">
              <a:buClrTx/>
              <a:buSzTx/>
              <a:buFontTx/>
              <a:buNone/>
            </a:pPr>
            <a:endParaRPr lang="es-ES" altLang="ca-ES">
              <a:solidFill>
                <a:srgbClr val="280099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184775" y="1511300"/>
            <a:ext cx="4895850" cy="631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CE181E"/>
                </a:solidFill>
              </a:rPr>
              <a:t>Pull/Shear Tester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ILC/Futuros aceleradores</a:t>
            </a:r>
          </a:p>
          <a:p>
            <a:pPr>
              <a:buClrTx/>
              <a:buSzTx/>
              <a:buFontTx/>
              <a:buNone/>
            </a:pPr>
            <a:endParaRPr lang="es-ES" altLang="ca-ES">
              <a:solidFill>
                <a:srgbClr val="280099"/>
              </a:solidFill>
            </a:endParaRPr>
          </a:p>
          <a:p>
            <a:pPr>
              <a:buClrTx/>
              <a:buSzTx/>
              <a:buFontTx/>
              <a:buNone/>
            </a:pPr>
            <a:r>
              <a:rPr lang="es-ES" altLang="ca-ES">
                <a:solidFill>
                  <a:srgbClr val="CE181E"/>
                </a:solidFill>
              </a:rPr>
              <a:t>Inspección Rayos X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ATLAS ITk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ILC/Futuros aceleradores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IFIMED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@next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ATLAS TileCal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Agata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KM3NeT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Física Médica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ETSE - UV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DESY Hamburgo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s-ES" altLang="ca-ES">
                <a:solidFill>
                  <a:srgbClr val="280099"/>
                </a:solidFill>
              </a:rPr>
              <a:t>Empresas externas:</a:t>
            </a:r>
          </a:p>
          <a:p>
            <a:pPr marL="360363">
              <a:buSzPct val="45000"/>
              <a:buFont typeface="Wingdings" panose="05000000000000000000" pitchFamily="2" charset="2"/>
              <a:buChar char=""/>
            </a:pPr>
            <a:r>
              <a:rPr lang="es-ES" altLang="ca-ES">
                <a:solidFill>
                  <a:srgbClr val="280099"/>
                </a:solidFill>
              </a:rPr>
              <a:t>Alibava Systems S.L.</a:t>
            </a:r>
          </a:p>
          <a:p>
            <a:pPr marL="360363">
              <a:buSzPct val="45000"/>
              <a:buFont typeface="Wingdings" panose="05000000000000000000" pitchFamily="2" charset="2"/>
              <a:buChar char=""/>
            </a:pPr>
            <a:r>
              <a:rPr lang="es-ES" altLang="ca-ES">
                <a:solidFill>
                  <a:srgbClr val="280099"/>
                </a:solidFill>
              </a:rPr>
              <a:t>Infopyme</a:t>
            </a:r>
          </a:p>
          <a:p>
            <a:pPr marL="360363">
              <a:buSzPct val="45000"/>
              <a:buFont typeface="Wingdings" panose="05000000000000000000" pitchFamily="2" charset="2"/>
              <a:buChar char=""/>
            </a:pPr>
            <a:r>
              <a:rPr lang="es-ES" altLang="ca-ES">
                <a:solidFill>
                  <a:srgbClr val="280099"/>
                </a:solidFill>
              </a:rPr>
              <a:t>Dismuntel</a:t>
            </a:r>
          </a:p>
          <a:p>
            <a:pPr marL="360363">
              <a:buSzPct val="45000"/>
              <a:buFont typeface="Wingdings" panose="05000000000000000000" pitchFamily="2" charset="2"/>
              <a:buChar char=""/>
            </a:pPr>
            <a:r>
              <a:rPr lang="es-ES" altLang="ca-ES">
                <a:solidFill>
                  <a:srgbClr val="280099"/>
                </a:solidFill>
              </a:rPr>
              <a:t>Inelcom</a:t>
            </a:r>
          </a:p>
          <a:p>
            <a:pPr marL="360363">
              <a:buSzPct val="45000"/>
              <a:buFont typeface="Wingdings" panose="05000000000000000000" pitchFamily="2" charset="2"/>
              <a:buChar char=""/>
            </a:pPr>
            <a:r>
              <a:rPr lang="es-ES" altLang="ca-ES">
                <a:solidFill>
                  <a:srgbClr val="280099"/>
                </a:solidFill>
              </a:rPr>
              <a:t>Photonic Sensors and Algorithms S.L (PSA)</a:t>
            </a:r>
          </a:p>
          <a:p>
            <a:pPr>
              <a:buClrTx/>
              <a:buSzTx/>
              <a:buFontTx/>
              <a:buNone/>
            </a:pPr>
            <a:endParaRPr lang="es-ES" altLang="ca-ES">
              <a:solidFill>
                <a:srgbClr val="280099"/>
              </a:solidFill>
            </a:endParaRPr>
          </a:p>
          <a:p>
            <a:pPr>
              <a:buClrTx/>
              <a:buSzTx/>
              <a:buFontTx/>
              <a:buNone/>
            </a:pPr>
            <a:endParaRPr lang="es-ES" altLang="ca-ES">
              <a:solidFill>
                <a:srgbClr val="CE181E"/>
              </a:solidFill>
            </a:endParaRPr>
          </a:p>
          <a:p>
            <a:pPr marL="144463" indent="0">
              <a:buClrTx/>
              <a:buSzTx/>
              <a:buFontTx/>
              <a:buNone/>
            </a:pPr>
            <a:endParaRPr lang="es-ES" altLang="ca-ES">
              <a:solidFill>
                <a:srgbClr val="28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368425"/>
            <a:ext cx="4956175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SALA BLANCA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066800" y="334963"/>
            <a:ext cx="8437563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Bonding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276600"/>
            <a:ext cx="28797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7582" r="4509" b="24179"/>
          <a:stretch>
            <a:fillRect/>
          </a:stretch>
        </p:blipFill>
        <p:spPr bwMode="auto">
          <a:xfrm>
            <a:off x="306388" y="1460500"/>
            <a:ext cx="2357437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509" t="7582" r="4509" b="241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5184775"/>
            <a:ext cx="7861300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040313" y="1377950"/>
            <a:ext cx="14398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ATLAS ITk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92163" y="4032250"/>
            <a:ext cx="9366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Alibava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7848600" y="5256213"/>
            <a:ext cx="9366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ILC/FC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624638" y="4679950"/>
            <a:ext cx="15843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FFFFCC"/>
                </a:solidFill>
              </a:rPr>
              <a:t>~5.000 bonds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-29547" r="2512" b="16006"/>
          <a:stretch>
            <a:fillRect/>
          </a:stretch>
        </p:blipFill>
        <p:spPr bwMode="auto">
          <a:xfrm rot="10800000">
            <a:off x="1295400" y="4538663"/>
            <a:ext cx="532765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98" t="-29547" r="2512" b="16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066800" y="334963"/>
            <a:ext cx="8437563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Bonding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SALA BLANCA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1655763"/>
            <a:ext cx="3084512" cy="514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r="10367"/>
          <a:stretch>
            <a:fillRect/>
          </a:stretch>
        </p:blipFill>
        <p:spPr bwMode="auto">
          <a:xfrm>
            <a:off x="3384550" y="1655763"/>
            <a:ext cx="2447925" cy="253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220" r="103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16232" r="12752" b="4674"/>
          <a:stretch>
            <a:fillRect/>
          </a:stretch>
        </p:blipFill>
        <p:spPr bwMode="auto">
          <a:xfrm>
            <a:off x="731838" y="4464050"/>
            <a:ext cx="17272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88" t="16232" r="12752" b="46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7850"/>
            <a:ext cx="167957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3189288"/>
            <a:ext cx="167163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839788" y="1439863"/>
            <a:ext cx="15113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ICMOL - UV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519363" y="5554663"/>
            <a:ext cx="12239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KERAJET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967288" y="3816350"/>
            <a:ext cx="9366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Alibava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6767513" y="3251200"/>
            <a:ext cx="9366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PSA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684213" y="1439863"/>
            <a:ext cx="1836737" cy="4319587"/>
          </a:xfrm>
          <a:prstGeom prst="rect">
            <a:avLst/>
          </a:prstGeom>
          <a:solidFill>
            <a:srgbClr val="280099">
              <a:alpha val="10999"/>
            </a:srgbClr>
          </a:solidFill>
          <a:ln w="29160" cap="flat">
            <a:solidFill>
              <a:srgbClr val="28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066800" y="334963"/>
            <a:ext cx="8509000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Rayos X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SALA BLANCA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573213"/>
            <a:ext cx="2605087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5" b="35658"/>
          <a:stretch>
            <a:fillRect/>
          </a:stretch>
        </p:blipFill>
        <p:spPr bwMode="auto">
          <a:xfrm>
            <a:off x="360363" y="6119813"/>
            <a:ext cx="4176712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7755" b="356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560513"/>
            <a:ext cx="2624138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1530350"/>
            <a:ext cx="2951162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3600450"/>
            <a:ext cx="3106738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6520" r="15298" b="5103"/>
          <a:stretch>
            <a:fillRect/>
          </a:stretch>
        </p:blipFill>
        <p:spPr bwMode="auto">
          <a:xfrm>
            <a:off x="6983413" y="3960813"/>
            <a:ext cx="3240087" cy="311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871" t="6520" r="15298" b="51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495675" y="1593850"/>
            <a:ext cx="10795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KM3NeT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503238" y="1593850"/>
            <a:ext cx="5175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ILC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400675" y="3683000"/>
            <a:ext cx="14398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INFOPYME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2376488" y="6130925"/>
            <a:ext cx="5175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ILC</a:t>
            </a:r>
          </a:p>
        </p:txBody>
      </p:sp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624263"/>
            <a:ext cx="2943225" cy="22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431800" y="3624263"/>
            <a:ext cx="9366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AGATA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8928100" y="3959225"/>
            <a:ext cx="14398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ATLAS ITk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7559675" y="2663825"/>
            <a:ext cx="14398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ATLAS ITk</a:t>
            </a:r>
          </a:p>
        </p:txBody>
      </p:sp>
      <p:sp>
        <p:nvSpPr>
          <p:cNvPr id="12305" name="Oval 17"/>
          <p:cNvSpPr>
            <a:spLocks noChangeArrowheads="1"/>
          </p:cNvSpPr>
          <p:nvPr/>
        </p:nvSpPr>
        <p:spPr bwMode="auto">
          <a:xfrm>
            <a:off x="2376488" y="6480175"/>
            <a:ext cx="360362" cy="473075"/>
          </a:xfrm>
          <a:prstGeom prst="ellipse">
            <a:avLst/>
          </a:prstGeom>
          <a:noFill/>
          <a:ln w="291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auto">
          <a:xfrm>
            <a:off x="2808288" y="6480175"/>
            <a:ext cx="360362" cy="473075"/>
          </a:xfrm>
          <a:prstGeom prst="ellipse">
            <a:avLst/>
          </a:prstGeom>
          <a:noFill/>
          <a:ln w="291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068388" y="336550"/>
            <a:ext cx="8435975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Rayos X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/>
              <a:t>SALA BLANCA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611313"/>
            <a:ext cx="2532062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511300"/>
            <a:ext cx="268763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9707" y="4650581"/>
            <a:ext cx="2662238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63938"/>
            <a:ext cx="2735263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679950"/>
            <a:ext cx="29845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1584325"/>
            <a:ext cx="2000250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248150"/>
            <a:ext cx="4919663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688013" y="4319588"/>
            <a:ext cx="14398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ATLAS ITk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9791700" y="6489700"/>
            <a:ext cx="6477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PSA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2938463" y="1584325"/>
            <a:ext cx="5175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ILC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295400" y="1611313"/>
            <a:ext cx="14398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DISMUNTEL</a:t>
            </a:r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124075"/>
            <a:ext cx="2735262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4608513" y="2243138"/>
            <a:ext cx="14398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INELCOM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1152525" y="5770563"/>
            <a:ext cx="8636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@next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1344613" y="5295900"/>
            <a:ext cx="16557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ATLAS TileCal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5688013" y="4319588"/>
            <a:ext cx="1439862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ATLAS ITk</a:t>
            </a:r>
          </a:p>
        </p:txBody>
      </p:sp>
      <p:sp>
        <p:nvSpPr>
          <p:cNvPr id="13331" name="Text Box 19"/>
          <p:cNvSpPr txBox="1">
            <a:spLocks noChangeArrowheads="1"/>
          </p:cNvSpPr>
          <p:nvPr/>
        </p:nvSpPr>
        <p:spPr bwMode="auto">
          <a:xfrm>
            <a:off x="8423275" y="3467100"/>
            <a:ext cx="16557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>
                <a:solidFill>
                  <a:srgbClr val="0000FF"/>
                </a:solidFill>
              </a:rPr>
              <a:t>ATLAS TileCal</a:t>
            </a:r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8567738" y="2592388"/>
            <a:ext cx="576262" cy="360362"/>
          </a:xfrm>
          <a:prstGeom prst="rect">
            <a:avLst/>
          </a:prstGeom>
          <a:noFill/>
          <a:ln w="291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1223963" y="1960563"/>
            <a:ext cx="647700" cy="1350962"/>
          </a:xfrm>
          <a:prstGeom prst="rect">
            <a:avLst/>
          </a:prstGeom>
          <a:noFill/>
          <a:ln w="291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522288" y="6119813"/>
            <a:ext cx="341312" cy="792162"/>
          </a:xfrm>
          <a:prstGeom prst="rect">
            <a:avLst/>
          </a:prstGeom>
          <a:noFill/>
          <a:ln w="291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5" name="Rectangle 23"/>
          <p:cNvSpPr>
            <a:spLocks noChangeArrowheads="1"/>
          </p:cNvSpPr>
          <p:nvPr/>
        </p:nvSpPr>
        <p:spPr bwMode="auto">
          <a:xfrm>
            <a:off x="2016125" y="6119813"/>
            <a:ext cx="341313" cy="792162"/>
          </a:xfrm>
          <a:prstGeom prst="rect">
            <a:avLst/>
          </a:prstGeom>
          <a:noFill/>
          <a:ln w="291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6" name="Rectangle 24"/>
          <p:cNvSpPr>
            <a:spLocks noChangeArrowheads="1"/>
          </p:cNvSpPr>
          <p:nvPr/>
        </p:nvSpPr>
        <p:spPr bwMode="auto">
          <a:xfrm>
            <a:off x="5202238" y="2592388"/>
            <a:ext cx="341312" cy="1439862"/>
          </a:xfrm>
          <a:prstGeom prst="rect">
            <a:avLst/>
          </a:prstGeom>
          <a:noFill/>
          <a:ln w="29160" cap="flat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068388" y="336550"/>
            <a:ext cx="8435975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" altLang="ca-ES" sz="4600">
                <a:solidFill>
                  <a:srgbClr val="280099"/>
                </a:solidFill>
              </a:rPr>
              <a:t>Personal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 dirty="0"/>
              <a:t>Servicios generales Unidad de electrónica</a:t>
            </a:r>
          </a:p>
          <a:p>
            <a:pPr algn="ct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" altLang="ca-ES" sz="2100" dirty="0"/>
              <a:t>SALA BLANCA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92163" y="1512888"/>
            <a:ext cx="9144000" cy="551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s-ES" altLang="ca-ES" sz="4400" dirty="0">
                <a:solidFill>
                  <a:srgbClr val="CE181E"/>
                </a:solidFill>
              </a:rPr>
              <a:t>Francisco González</a:t>
            </a:r>
          </a:p>
          <a:p>
            <a:pPr algn="ctr">
              <a:buSzPct val="48000"/>
            </a:pPr>
            <a:r>
              <a:rPr lang="es-ES" altLang="ca-ES" sz="2400" dirty="0">
                <a:solidFill>
                  <a:srgbClr val="CE181E"/>
                </a:solidFill>
              </a:rPr>
              <a:t>(Técnico medio de laboratorio)</a:t>
            </a:r>
          </a:p>
          <a:p>
            <a:pPr marL="539750">
              <a:buSzPct val="44000"/>
              <a:buFont typeface="Times New Roman" panose="02020603050405020304" pitchFamily="18" charset="0"/>
              <a:buBlip>
                <a:blip r:embed="rId3"/>
              </a:buBlip>
            </a:pPr>
            <a:r>
              <a:rPr lang="es-ES" altLang="ca-ES" sz="3200" dirty="0">
                <a:solidFill>
                  <a:srgbClr val="280099"/>
                </a:solidFill>
              </a:rPr>
              <a:t>Aumento de la demanda</a:t>
            </a:r>
          </a:p>
          <a:p>
            <a:pPr marL="900113">
              <a:buSzPct val="25000"/>
              <a:buFont typeface="Times New Roman" panose="02020603050405020304" pitchFamily="18" charset="0"/>
              <a:buBlip>
                <a:blip r:embed="rId4"/>
              </a:buBlip>
            </a:pPr>
            <a:r>
              <a:rPr lang="es-ES" altLang="ca-ES" sz="3200" dirty="0">
                <a:solidFill>
                  <a:srgbClr val="280099"/>
                </a:solidFill>
              </a:rPr>
              <a:t> Producción ATLAS ITK</a:t>
            </a:r>
            <a:r>
              <a:rPr lang="es-ES" altLang="ca-ES" sz="2200" dirty="0">
                <a:solidFill>
                  <a:srgbClr val="280099"/>
                </a:solidFill>
              </a:rPr>
              <a:t> (Largo Plazo)</a:t>
            </a:r>
          </a:p>
          <a:p>
            <a:pPr marL="900113">
              <a:buSzPct val="25000"/>
              <a:buFont typeface="Times New Roman" panose="02020603050405020304" pitchFamily="18" charset="0"/>
              <a:buBlip>
                <a:blip r:embed="rId4"/>
              </a:buBlip>
            </a:pPr>
            <a:r>
              <a:rPr lang="es-ES" altLang="ca-ES" sz="3200" dirty="0">
                <a:solidFill>
                  <a:srgbClr val="280099"/>
                </a:solidFill>
              </a:rPr>
              <a:t> </a:t>
            </a:r>
            <a:r>
              <a:rPr lang="es-ES" altLang="ca-ES" sz="3200" dirty="0" smtClean="0">
                <a:solidFill>
                  <a:srgbClr val="280099"/>
                </a:solidFill>
              </a:rPr>
              <a:t>I+D Futuros Aceleradores </a:t>
            </a:r>
            <a:r>
              <a:rPr lang="es-ES" altLang="ca-ES" sz="2200" dirty="0" smtClean="0">
                <a:solidFill>
                  <a:srgbClr val="280099"/>
                </a:solidFill>
              </a:rPr>
              <a:t>(Largo </a:t>
            </a:r>
            <a:r>
              <a:rPr lang="es-ES" altLang="ca-ES" sz="2200" dirty="0">
                <a:solidFill>
                  <a:srgbClr val="280099"/>
                </a:solidFill>
              </a:rPr>
              <a:t>Plazo)</a:t>
            </a:r>
          </a:p>
          <a:p>
            <a:pPr marL="900113">
              <a:buSzPct val="25000"/>
              <a:buFont typeface="Times New Roman" panose="02020603050405020304" pitchFamily="18" charset="0"/>
              <a:buBlip>
                <a:blip r:embed="rId4"/>
              </a:buBlip>
            </a:pPr>
            <a:r>
              <a:rPr lang="es-ES" altLang="ca-ES" sz="3200" dirty="0">
                <a:solidFill>
                  <a:srgbClr val="280099"/>
                </a:solidFill>
              </a:rPr>
              <a:t> Empresas externas</a:t>
            </a:r>
          </a:p>
          <a:p>
            <a:pPr marL="900113">
              <a:buSzPct val="25000"/>
              <a:buFont typeface="Times New Roman" panose="02020603050405020304" pitchFamily="18" charset="0"/>
              <a:buBlip>
                <a:blip r:embed="rId4"/>
              </a:buBlip>
            </a:pPr>
            <a:r>
              <a:rPr lang="es-ES" altLang="ca-ES" sz="3200" dirty="0">
                <a:solidFill>
                  <a:srgbClr val="280099"/>
                </a:solidFill>
              </a:rPr>
              <a:t> Otros Institutos de la Universidad</a:t>
            </a:r>
          </a:p>
          <a:p>
            <a:pPr marL="539750">
              <a:buSzPct val="36000"/>
              <a:buFont typeface="Times New Roman" panose="02020603050405020304" pitchFamily="18" charset="0"/>
              <a:buBlip>
                <a:blip r:embed="rId5"/>
              </a:buBlip>
            </a:pPr>
            <a:r>
              <a:rPr lang="es-ES" altLang="ca-ES" sz="3200" u="sng" dirty="0">
                <a:solidFill>
                  <a:srgbClr val="280099"/>
                </a:solidFill>
              </a:rPr>
              <a:t>Necesidad de más personal</a:t>
            </a:r>
          </a:p>
          <a:p>
            <a:pPr marL="900113">
              <a:buSzPct val="25000"/>
              <a:buFont typeface="Times New Roman" panose="02020603050405020304" pitchFamily="18" charset="0"/>
              <a:buBlip>
                <a:blip r:embed="rId6"/>
              </a:buBlip>
            </a:pPr>
            <a:r>
              <a:rPr lang="es-ES" altLang="ca-ES" sz="3200" dirty="0">
                <a:solidFill>
                  <a:srgbClr val="280099"/>
                </a:solidFill>
              </a:rPr>
              <a:t>Personal Especializado</a:t>
            </a:r>
          </a:p>
          <a:p>
            <a:pPr marL="900113">
              <a:buSzPct val="25000"/>
              <a:buFont typeface="Times New Roman" panose="02020603050405020304" pitchFamily="18" charset="0"/>
              <a:buBlip>
                <a:blip r:embed="rId6"/>
              </a:buBlip>
            </a:pPr>
            <a:r>
              <a:rPr lang="es-ES" altLang="ca-ES" sz="3200" dirty="0">
                <a:solidFill>
                  <a:srgbClr val="280099"/>
                </a:solidFill>
              </a:rPr>
              <a:t>Dedicación a medio y largo plazo</a:t>
            </a:r>
          </a:p>
          <a:p>
            <a:pPr algn="ctr">
              <a:buClrTx/>
              <a:buSzTx/>
              <a:buFontTx/>
              <a:buNone/>
            </a:pPr>
            <a:endParaRPr lang="es-ES" altLang="ca-ES" sz="3200" dirty="0">
              <a:solidFill>
                <a:srgbClr val="280099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584325" y="2044700"/>
            <a:ext cx="78549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>
            <a:lvl1pPr marL="354013" indent="-336550" eaLnBrk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marL="37931725" indent="-37474525" eaLnBrk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eaLnBrk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eaLnBrk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eaLnBrk="0"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4572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9144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13716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1828800" eaLnBrk="0" fontAlgn="base" hangingPunct="0">
              <a:lnSpc>
                <a:spcPts val="4475"/>
              </a:lnSpc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marL="17463" indent="0" algn="ctr">
              <a:lnSpc>
                <a:spcPct val="73000"/>
              </a:lnSpc>
              <a:spcBef>
                <a:spcPts val="513"/>
              </a:spcBef>
              <a:spcAft>
                <a:spcPts val="3000"/>
              </a:spcAft>
              <a:buClr>
                <a:srgbClr val="000000"/>
              </a:buClr>
              <a:buSzPct val="75000"/>
              <a:defRPr/>
            </a:pPr>
            <a:r>
              <a:rPr lang="es-ES" altLang="ca-ES" sz="2600" b="1" i="1" dirty="0" smtClean="0"/>
              <a:t>Laboratorio de Electrónica General</a:t>
            </a:r>
          </a:p>
          <a:p>
            <a:pPr marL="17463" indent="0">
              <a:lnSpc>
                <a:spcPct val="73000"/>
              </a:lnSpc>
              <a:spcBef>
                <a:spcPts val="513"/>
              </a:spcBef>
              <a:spcAft>
                <a:spcPts val="3000"/>
              </a:spcAft>
              <a:buClr>
                <a:srgbClr val="000000"/>
              </a:buClr>
              <a:buSzPct val="75000"/>
              <a:defRPr/>
            </a:pPr>
            <a:endParaRPr lang="es-ES" altLang="ca-ES" sz="2600" dirty="0" smtClean="0"/>
          </a:p>
          <a:p>
            <a:pPr>
              <a:lnSpc>
                <a:spcPct val="73000"/>
              </a:lnSpc>
              <a:spcBef>
                <a:spcPts val="513"/>
              </a:spcBef>
              <a:spcAft>
                <a:spcPts val="300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s-ES" altLang="ca-ES" sz="2600" dirty="0" smtClean="0"/>
              <a:t>Manuel López. Temporal </a:t>
            </a:r>
            <a:r>
              <a:rPr lang="es-ES" altLang="ca-ES" sz="2800" dirty="0" smtClean="0">
                <a:solidFill>
                  <a:srgbClr val="FF0000"/>
                </a:solidFill>
              </a:rPr>
              <a:t>(hasta Dic.2018)</a:t>
            </a:r>
            <a:r>
              <a:rPr lang="es-ES" altLang="ca-ES" sz="2600" dirty="0" smtClean="0"/>
              <a:t> CSIC .</a:t>
            </a:r>
          </a:p>
          <a:p>
            <a:pPr marL="17463" indent="0">
              <a:lnSpc>
                <a:spcPct val="73000"/>
              </a:lnSpc>
              <a:spcBef>
                <a:spcPts val="513"/>
              </a:spcBef>
              <a:spcAft>
                <a:spcPts val="3000"/>
              </a:spcAft>
              <a:buClr>
                <a:srgbClr val="000000"/>
              </a:buClr>
              <a:buSzPct val="75000"/>
              <a:defRPr/>
            </a:pPr>
            <a:endParaRPr lang="es-ES" altLang="ca-ES" sz="2600" dirty="0" smtClean="0"/>
          </a:p>
          <a:p>
            <a:pPr>
              <a:lnSpc>
                <a:spcPct val="73000"/>
              </a:lnSpc>
              <a:spcBef>
                <a:spcPts val="513"/>
              </a:spcBef>
              <a:spcAft>
                <a:spcPts val="300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Blip>
                <a:blip r:embed="rId3"/>
              </a:buBlip>
              <a:defRPr/>
            </a:pPr>
            <a:r>
              <a:rPr lang="es-ES" altLang="ca-ES" sz="2600" dirty="0" smtClean="0"/>
              <a:t>Jorge </a:t>
            </a:r>
            <a:r>
              <a:rPr lang="es-ES" altLang="ca-ES" sz="2600" dirty="0" err="1" smtClean="0"/>
              <a:t>Nácher</a:t>
            </a:r>
            <a:r>
              <a:rPr lang="es-ES" altLang="ca-ES" sz="2600" dirty="0" smtClean="0"/>
              <a:t>. Laboral Indefinido CSIC.</a:t>
            </a:r>
          </a:p>
          <a:p>
            <a:pPr marL="17463" indent="0">
              <a:lnSpc>
                <a:spcPct val="73000"/>
              </a:lnSpc>
              <a:spcBef>
                <a:spcPts val="513"/>
              </a:spcBef>
              <a:spcAft>
                <a:spcPts val="300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defRPr/>
            </a:pPr>
            <a:endParaRPr lang="es-ES" altLang="ca-ES" sz="26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ca-ES" smtClean="0"/>
              <a:t>Quiénes somos</a:t>
            </a:r>
          </a:p>
        </p:txBody>
      </p:sp>
      <p:pic>
        <p:nvPicPr>
          <p:cNvPr id="8196" name="Picture 105" descr="jo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751388"/>
            <a:ext cx="6397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1676400" y="7024688"/>
            <a:ext cx="73929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55600" indent="-35560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3"/>
              </a:buBlip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marL="37931725" indent="-37474525"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ct val="86000"/>
              </a:lnSpc>
              <a:spcBef>
                <a:spcPct val="0"/>
              </a:spcBef>
              <a:buSzPct val="160000"/>
              <a:buFont typeface="Wingdings" panose="05000000000000000000" pitchFamily="2" charset="2"/>
              <a:buNone/>
            </a:pPr>
            <a:r>
              <a:rPr lang="en-GB" altLang="ca-ES"/>
              <a:t>Primera planta del edificio de laboratorios</a:t>
            </a:r>
            <a:endParaRPr lang="es-ES_tradnl" altLang="ca-ES" b="1" i="1"/>
          </a:p>
        </p:txBody>
      </p:sp>
      <p:pic>
        <p:nvPicPr>
          <p:cNvPr id="8198" name="Picture 14" descr="Man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3"/>
          <a:stretch>
            <a:fillRect/>
          </a:stretch>
        </p:blipFill>
        <p:spPr bwMode="auto">
          <a:xfrm>
            <a:off x="950913" y="3294063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8" descr="2303_355_550_ersa_ir550_ht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 b="7449"/>
          <a:stretch>
            <a:fillRect/>
          </a:stretch>
        </p:blipFill>
        <p:spPr bwMode="auto">
          <a:xfrm>
            <a:off x="151011" y="4618367"/>
            <a:ext cx="2573570" cy="142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79" y="4538793"/>
            <a:ext cx="2826432" cy="158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34963"/>
            <a:ext cx="9455150" cy="814387"/>
          </a:xfrm>
        </p:spPr>
        <p:txBody>
          <a:bodyPr/>
          <a:lstStyle/>
          <a:p>
            <a:r>
              <a:rPr lang="es-ES" altLang="ca-ES" dirty="0" smtClean="0"/>
              <a:t>Qué hacemos</a:t>
            </a:r>
            <a:endParaRPr lang="es-ES" altLang="ca-ES" sz="3000" dirty="0" smtClean="0"/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871538" y="1622425"/>
            <a:ext cx="9107487" cy="2570163"/>
          </a:xfrm>
        </p:spPr>
        <p:txBody>
          <a:bodyPr/>
          <a:lstStyle/>
          <a:p>
            <a:pPr>
              <a:buFont typeface="StarSymbol" charset="0"/>
              <a:buNone/>
            </a:pPr>
            <a:r>
              <a:rPr lang="es-ES" altLang="ca-ES" sz="2500" dirty="0" smtClean="0"/>
              <a:t>Dar soporte técnico a proyectos de investigación en cualquier cosa relacionada con Electrónica</a:t>
            </a:r>
          </a:p>
          <a:p>
            <a:pPr>
              <a:buFont typeface="StarSymbol" charset="0"/>
              <a:buNone/>
            </a:pPr>
            <a:endParaRPr lang="es-ES" altLang="ca-ES" sz="1000" dirty="0" smtClean="0"/>
          </a:p>
          <a:p>
            <a:pPr>
              <a:buFont typeface="StarSymbol" charset="0"/>
              <a:buNone/>
            </a:pPr>
            <a:endParaRPr lang="es-ES" altLang="ca-ES" dirty="0" smtClean="0"/>
          </a:p>
          <a:p>
            <a:r>
              <a:rPr lang="es-ES" altLang="ca-ES" dirty="0" smtClean="0"/>
              <a:t>Fabricación de tarjetas prototipo </a:t>
            </a:r>
            <a:r>
              <a:rPr lang="es-ES" altLang="ca-ES" sz="1900" dirty="0" smtClean="0"/>
              <a:t>(hasta 6 capas mediante la utilización de maquina </a:t>
            </a:r>
            <a:r>
              <a:rPr lang="es-ES" altLang="ca-ES" sz="1900" dirty="0" err="1" smtClean="0"/>
              <a:t>microfresadora</a:t>
            </a:r>
            <a:r>
              <a:rPr lang="es-ES" altLang="ca-ES" sz="1900" dirty="0" smtClean="0"/>
              <a:t>, CNC laser, </a:t>
            </a:r>
            <a:r>
              <a:rPr lang="es-ES" altLang="ca-ES" sz="1900" dirty="0" err="1" smtClean="0"/>
              <a:t>Pick&amp;place</a:t>
            </a:r>
            <a:r>
              <a:rPr lang="es-ES" altLang="ca-ES" sz="1900" dirty="0" smtClean="0"/>
              <a:t>, prensa multicapa, microscopio)</a:t>
            </a:r>
          </a:p>
          <a:p>
            <a:r>
              <a:rPr lang="es-ES" altLang="ca-ES" dirty="0" smtClean="0"/>
              <a:t>Ensamblado de componentes </a:t>
            </a:r>
            <a:r>
              <a:rPr lang="es-ES" altLang="ca-ES" sz="1900" dirty="0" smtClean="0"/>
              <a:t>(automático, manual, horno, …)</a:t>
            </a:r>
          </a:p>
          <a:p>
            <a:r>
              <a:rPr lang="es-ES" altLang="ca-ES" dirty="0" smtClean="0"/>
              <a:t>Reparación mediante manejo de las siguientes herramientas: </a:t>
            </a:r>
            <a:r>
              <a:rPr lang="es-ES" altLang="ca-ES" sz="1900" dirty="0" smtClean="0"/>
              <a:t>osciloscopio, fuentes alimentación, microscopio, estaciones de soldadura/</a:t>
            </a:r>
            <a:r>
              <a:rPr lang="es-ES" altLang="ca-ES" sz="1900" dirty="0" err="1" smtClean="0"/>
              <a:t>desoldadura</a:t>
            </a:r>
            <a:r>
              <a:rPr lang="es-ES" altLang="ca-ES" sz="1900" dirty="0" smtClean="0"/>
              <a:t>.</a:t>
            </a:r>
          </a:p>
        </p:txBody>
      </p:sp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3505200" y="1439863"/>
            <a:ext cx="29273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55600" indent="-35560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4"/>
              </a:buBlip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lvl="1" algn="ctr" eaLnBrk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s-ES_tradnl" altLang="ca-ES" sz="2500" b="1" i="1">
              <a:solidFill>
                <a:srgbClr val="000000"/>
              </a:solidFill>
            </a:endParaRPr>
          </a:p>
        </p:txBody>
      </p:sp>
      <p:pic>
        <p:nvPicPr>
          <p:cNvPr id="10247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851" y="4270261"/>
            <a:ext cx="1592512" cy="212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91" y="4270261"/>
            <a:ext cx="1594365" cy="212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29" y="4264496"/>
            <a:ext cx="1601568" cy="213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55067" y="6401219"/>
            <a:ext cx="16561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Rework</a:t>
            </a:r>
            <a:r>
              <a:rPr lang="es-ES" dirty="0" smtClean="0"/>
              <a:t> </a:t>
            </a:r>
            <a:r>
              <a:rPr lang="es-ES" dirty="0" err="1" smtClean="0"/>
              <a:t>BGA’s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3580317" y="6401219"/>
            <a:ext cx="12961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Pick&amp;Place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707410" y="6401219"/>
            <a:ext cx="1270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CNC</a:t>
            </a:r>
            <a:r>
              <a:rPr lang="es-ES" dirty="0" smtClean="0"/>
              <a:t> Láser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7522265" y="6401219"/>
            <a:ext cx="7168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Micro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8879970" y="6401219"/>
            <a:ext cx="16401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Microfresadora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altLang="ca-ES" dirty="0" err="1" smtClean="0"/>
              <a:t>Fabricación</a:t>
            </a:r>
            <a:r>
              <a:rPr lang="ca-ES" altLang="ca-ES" dirty="0" smtClean="0"/>
              <a:t> de </a:t>
            </a:r>
            <a:r>
              <a:rPr lang="ca-ES" altLang="ca-ES" dirty="0" err="1" smtClean="0"/>
              <a:t>tarjetas</a:t>
            </a:r>
            <a:endParaRPr lang="ca-ES" altLang="ca-ES" dirty="0" smtClean="0"/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2425700" y="1500188"/>
            <a:ext cx="53578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55600" indent="-35560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3"/>
              </a:buBlip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r" eaLnBrk="1">
              <a:lnSpc>
                <a:spcPct val="86000"/>
              </a:lnSpc>
              <a:spcBef>
                <a:spcPct val="0"/>
              </a:spcBef>
              <a:buSzPct val="160000"/>
              <a:buFont typeface="Wingdings" panose="05000000000000000000" pitchFamily="2" charset="2"/>
              <a:buNone/>
            </a:pPr>
            <a:r>
              <a:rPr lang="en-GB" altLang="ca-ES" sz="2500" b="1">
                <a:solidFill>
                  <a:srgbClr val="FF0000"/>
                </a:solidFill>
              </a:rPr>
              <a:t>Laboratorio de Electrónica General</a:t>
            </a:r>
          </a:p>
          <a:p>
            <a:pPr lvl="1" algn="ctr" eaLnBrk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s-ES_tradnl" altLang="ca-ES" sz="2500" b="1" i="1">
              <a:solidFill>
                <a:srgbClr val="000000"/>
              </a:solidFill>
            </a:endParaRPr>
          </a:p>
        </p:txBody>
      </p:sp>
      <p:pic>
        <p:nvPicPr>
          <p:cNvPr id="112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12318" r="5553" b="17680"/>
          <a:stretch>
            <a:fillRect/>
          </a:stretch>
        </p:blipFill>
        <p:spPr bwMode="auto">
          <a:xfrm>
            <a:off x="3863975" y="2032248"/>
            <a:ext cx="5360044" cy="214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1" descr="C:\Users\manu80\Desktop\Fotos Pepe\presentacion\DSC_00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4660900"/>
            <a:ext cx="24288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C:\Users\manu80\Desktop\Fotos Pepe\presentacion\DSCN79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4718050"/>
            <a:ext cx="231775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1 Marcador de contenido"/>
          <p:cNvSpPr>
            <a:spLocks noGrp="1"/>
          </p:cNvSpPr>
          <p:nvPr>
            <p:ph idx="1"/>
          </p:nvPr>
        </p:nvSpPr>
        <p:spPr>
          <a:xfrm>
            <a:off x="655638" y="6424613"/>
            <a:ext cx="8280400" cy="274637"/>
          </a:xfrm>
        </p:spPr>
        <p:txBody>
          <a:bodyPr/>
          <a:lstStyle/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  <a:p>
            <a:pPr marL="17463" indent="0">
              <a:buFont typeface="StarSymbol" charset="0"/>
              <a:buNone/>
            </a:pPr>
            <a:endParaRPr lang="es-ES" altLang="es-ES" smtClean="0"/>
          </a:p>
        </p:txBody>
      </p:sp>
      <p:pic>
        <p:nvPicPr>
          <p:cNvPr id="11272" name="Picture 9" descr="C:\Users\manu80\Desktop\Fotos Pepe\presen\6caras-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9" y="2018557"/>
            <a:ext cx="2234082" cy="207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 descr="C:\Users\manu80\Desktop\Fotos Pepe\presen\las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4710113"/>
            <a:ext cx="2881312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819602" y="4106932"/>
            <a:ext cx="90945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RD 50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273899" y="4164257"/>
            <a:ext cx="114915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Antares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119563" y="6522278"/>
            <a:ext cx="10801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NEXT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7855867" y="6486350"/>
            <a:ext cx="13019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Pcb</a:t>
            </a:r>
            <a:r>
              <a:rPr lang="es-ES" dirty="0" smtClean="0"/>
              <a:t> flexible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473804" y="6456735"/>
            <a:ext cx="17015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</a:t>
            </a:r>
            <a:r>
              <a:rPr lang="es-ES" dirty="0" smtClean="0"/>
              <a:t>Física Médica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altLang="ca-ES" dirty="0" err="1" smtClean="0"/>
              <a:t>Ensamblaje</a:t>
            </a:r>
            <a:r>
              <a:rPr lang="ca-ES" altLang="ca-ES" dirty="0" smtClean="0"/>
              <a:t> de </a:t>
            </a:r>
            <a:r>
              <a:rPr lang="ca-ES" altLang="ca-ES" dirty="0" err="1" smtClean="0"/>
              <a:t>tarjetas</a:t>
            </a:r>
            <a:endParaRPr lang="ca-ES" altLang="ca-ES" dirty="0" smtClean="0"/>
          </a:p>
        </p:txBody>
      </p:sp>
      <p:sp>
        <p:nvSpPr>
          <p:cNvPr id="13315" name="Rectangle 1"/>
          <p:cNvSpPr>
            <a:spLocks noChangeArrowheads="1"/>
          </p:cNvSpPr>
          <p:nvPr/>
        </p:nvSpPr>
        <p:spPr bwMode="auto">
          <a:xfrm>
            <a:off x="2425700" y="1500188"/>
            <a:ext cx="53578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55600" indent="-35560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3"/>
              </a:buBlip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r" eaLnBrk="1">
              <a:lnSpc>
                <a:spcPct val="86000"/>
              </a:lnSpc>
              <a:spcBef>
                <a:spcPct val="0"/>
              </a:spcBef>
              <a:buSzPct val="160000"/>
              <a:buFont typeface="Wingdings" panose="05000000000000000000" pitchFamily="2" charset="2"/>
              <a:buNone/>
            </a:pPr>
            <a:r>
              <a:rPr lang="en-GB" altLang="ca-ES" sz="2500" b="1">
                <a:solidFill>
                  <a:srgbClr val="FF0000"/>
                </a:solidFill>
              </a:rPr>
              <a:t>Laboratorio de Electrónica General</a:t>
            </a:r>
          </a:p>
          <a:p>
            <a:pPr lvl="1" algn="ctr" eaLnBrk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s-ES_tradnl" altLang="ca-ES" sz="2500" b="1" i="1">
              <a:solidFill>
                <a:srgbClr val="000000"/>
              </a:solidFill>
            </a:endParaRPr>
          </a:p>
        </p:txBody>
      </p:sp>
      <p:pic>
        <p:nvPicPr>
          <p:cNvPr id="13316" name="Picture 5" descr="C:\Users\manu80\Desktop\Fotos Pepe\2017\MONTAJE Y FABRICACION\IMG_20180212_144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1960563"/>
            <a:ext cx="1912938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C:\Users\manu80\Desktop\Fotos Pepe\presen\20160505_1236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15" y="1984346"/>
            <a:ext cx="2356091" cy="1655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C:\Users\manu80\Desktop\Fotos Pepe\presen\IMG_20180129_1700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4532" r="3273" b="-7968"/>
          <a:stretch>
            <a:fillRect/>
          </a:stretch>
        </p:blipFill>
        <p:spPr bwMode="auto">
          <a:xfrm>
            <a:off x="4038956" y="2258998"/>
            <a:ext cx="3421063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C:\Users\manu80\Desktop\Fotos Pepe\presen\IMG_20180208_1406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5" r="14693"/>
          <a:stretch>
            <a:fillRect/>
          </a:stretch>
        </p:blipFill>
        <p:spPr bwMode="auto">
          <a:xfrm>
            <a:off x="7786688" y="4829175"/>
            <a:ext cx="21669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riángulo isósceles"/>
          <p:cNvSpPr/>
          <p:nvPr/>
        </p:nvSpPr>
        <p:spPr bwMode="auto">
          <a:xfrm>
            <a:off x="8128000" y="3903663"/>
            <a:ext cx="1825625" cy="925512"/>
          </a:xfrm>
          <a:prstGeom prst="triangle">
            <a:avLst>
              <a:gd name="adj" fmla="val 201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defTabSz="457200" eaLnBrk="1">
              <a:lnSpc>
                <a:spcPct val="106000"/>
              </a:lnSpc>
              <a:buClr>
                <a:srgbClr val="000000"/>
              </a:buClr>
              <a:buSzPct val="45000"/>
              <a:buFont typeface="Wingdings" pitchFamily="-97" charset="2"/>
              <a:buNone/>
              <a:defRPr/>
            </a:pPr>
            <a:endParaRPr lang="es-ES" sz="2400">
              <a:solidFill>
                <a:schemeClr val="bg1"/>
              </a:solidFill>
              <a:latin typeface="Comic Sans MS" pitchFamily="-97" charset="0"/>
            </a:endParaRPr>
          </a:p>
        </p:txBody>
      </p:sp>
      <p:pic>
        <p:nvPicPr>
          <p:cNvPr id="13321" name="Picture 14" descr="C:\Users\manu80\Desktop\Fotos Pepe\presen\tarjetas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" y="4167564"/>
            <a:ext cx="2774895" cy="193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393888" y="6505454"/>
            <a:ext cx="3193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Montaje con microscopio (NEXT)</a:t>
            </a:r>
            <a:endParaRPr lang="es-ES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385326" y="5924243"/>
            <a:ext cx="12961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TileCal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948406" y="3726691"/>
            <a:ext cx="76655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NEXT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110820" y="6319823"/>
            <a:ext cx="27881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Kerajet</a:t>
            </a:r>
            <a:r>
              <a:rPr lang="es-ES" dirty="0" smtClean="0"/>
              <a:t> (empresa externa)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altLang="ca-ES" dirty="0" err="1" smtClean="0"/>
              <a:t>Otros</a:t>
            </a:r>
            <a:r>
              <a:rPr lang="ca-ES" altLang="ca-ES" dirty="0" smtClean="0"/>
              <a:t> </a:t>
            </a:r>
            <a:r>
              <a:rPr lang="ca-ES" altLang="ca-ES" dirty="0" err="1" smtClean="0"/>
              <a:t>procesos</a:t>
            </a:r>
            <a:endParaRPr lang="ca-ES" altLang="ca-ES" dirty="0" smtClean="0"/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2425700" y="1500188"/>
            <a:ext cx="53578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55600" indent="-35560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3"/>
              </a:buBlip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r" eaLnBrk="1">
              <a:lnSpc>
                <a:spcPct val="86000"/>
              </a:lnSpc>
              <a:spcBef>
                <a:spcPct val="0"/>
              </a:spcBef>
              <a:buSzPct val="160000"/>
              <a:buFont typeface="Wingdings" panose="05000000000000000000" pitchFamily="2" charset="2"/>
              <a:buNone/>
            </a:pPr>
            <a:r>
              <a:rPr lang="en-GB" altLang="ca-ES" sz="2500" b="1" dirty="0" err="1">
                <a:solidFill>
                  <a:srgbClr val="FF0000"/>
                </a:solidFill>
              </a:rPr>
              <a:t>Laboratorio</a:t>
            </a:r>
            <a:r>
              <a:rPr lang="en-GB" altLang="ca-ES" sz="2500" b="1" dirty="0">
                <a:solidFill>
                  <a:srgbClr val="FF0000"/>
                </a:solidFill>
              </a:rPr>
              <a:t> de </a:t>
            </a:r>
            <a:r>
              <a:rPr lang="en-GB" altLang="ca-ES" sz="2500" b="1" dirty="0" err="1">
                <a:solidFill>
                  <a:srgbClr val="FF0000"/>
                </a:solidFill>
              </a:rPr>
              <a:t>Electrónica</a:t>
            </a:r>
            <a:r>
              <a:rPr lang="en-GB" altLang="ca-ES" sz="2500" b="1" dirty="0">
                <a:solidFill>
                  <a:srgbClr val="FF0000"/>
                </a:solidFill>
              </a:rPr>
              <a:t> General</a:t>
            </a:r>
          </a:p>
          <a:p>
            <a:pPr lvl="1" algn="ctr" eaLnBrk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s-ES_tradnl" altLang="ca-ES" sz="2500" b="1" i="1" dirty="0">
              <a:solidFill>
                <a:srgbClr val="000000"/>
              </a:solidFill>
            </a:endParaRPr>
          </a:p>
        </p:txBody>
      </p:sp>
      <p:pic>
        <p:nvPicPr>
          <p:cNvPr id="15364" name="Picture 2" descr="C:\Users\manu80\Desktop\Fotos Pepe\presentacion\20170126_0939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320925"/>
            <a:ext cx="39624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C:\Users\manu80\Desktop\Fotos Pepe\presen\IMG_20180307_125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2320925"/>
            <a:ext cx="4714875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55067" y="6002407"/>
            <a:ext cx="432048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Dispensación de pegamento (</a:t>
            </a:r>
            <a:r>
              <a:rPr lang="es-ES" dirty="0" err="1" smtClean="0"/>
              <a:t>Pick&amp;place</a:t>
            </a:r>
            <a:r>
              <a:rPr lang="es-ES" dirty="0" smtClean="0"/>
              <a:t>) 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055667" y="6002407"/>
            <a:ext cx="36724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Pasta de soldadura (</a:t>
            </a:r>
            <a:r>
              <a:rPr lang="es-ES" dirty="0" err="1" smtClean="0"/>
              <a:t>stencils</a:t>
            </a:r>
            <a:r>
              <a:rPr lang="es-ES" dirty="0" smtClean="0"/>
              <a:t>)</a:t>
            </a:r>
            <a:endParaRPr lang="es-ES" dirty="0"/>
          </a:p>
        </p:txBody>
      </p:sp>
      <p:cxnSp>
        <p:nvCxnSpPr>
          <p:cNvPr id="5" name="Straight Arrow Connector 4"/>
          <p:cNvCxnSpPr>
            <a:stCxn id="2" idx="0"/>
          </p:cNvCxnSpPr>
          <p:nvPr/>
        </p:nvCxnSpPr>
        <p:spPr bwMode="auto">
          <a:xfrm flipH="1" flipV="1">
            <a:off x="2425700" y="3904456"/>
            <a:ext cx="389607" cy="209795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>
            <a:stCxn id="3" idx="0"/>
          </p:cNvCxnSpPr>
          <p:nvPr/>
        </p:nvCxnSpPr>
        <p:spPr bwMode="auto">
          <a:xfrm flipH="1" flipV="1">
            <a:off x="6991772" y="4480521"/>
            <a:ext cx="900099" cy="152188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465520" y="342901"/>
            <a:ext cx="9232130" cy="814387"/>
          </a:xfrm>
        </p:spPr>
        <p:txBody>
          <a:bodyPr/>
          <a:lstStyle/>
          <a:p>
            <a:r>
              <a:rPr lang="ca-ES" altLang="ca-ES" sz="4000" dirty="0" err="1" smtClean="0"/>
              <a:t>Montaje</a:t>
            </a:r>
            <a:r>
              <a:rPr lang="ca-ES" altLang="ca-ES" sz="4000" dirty="0" smtClean="0"/>
              <a:t> y </a:t>
            </a:r>
            <a:r>
              <a:rPr lang="ca-ES" altLang="ca-ES" sz="4000" dirty="0" err="1" smtClean="0"/>
              <a:t>dispensación</a:t>
            </a:r>
            <a:r>
              <a:rPr lang="ca-ES" altLang="ca-ES" sz="4000" dirty="0" smtClean="0"/>
              <a:t> (</a:t>
            </a:r>
            <a:r>
              <a:rPr lang="ca-ES" altLang="ca-ES" sz="4000" dirty="0" err="1" smtClean="0"/>
              <a:t>Pick&amp;Place</a:t>
            </a:r>
            <a:r>
              <a:rPr lang="ca-ES" altLang="ca-ES" sz="4000" dirty="0" smtClean="0"/>
              <a:t>) </a:t>
            </a:r>
          </a:p>
        </p:txBody>
      </p:sp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2455267" y="1600200"/>
            <a:ext cx="53578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55600" indent="-35560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3"/>
              </a:buBlip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r" eaLnBrk="1">
              <a:lnSpc>
                <a:spcPct val="86000"/>
              </a:lnSpc>
              <a:spcBef>
                <a:spcPct val="0"/>
              </a:spcBef>
              <a:buSzPct val="160000"/>
              <a:buFont typeface="Wingdings" panose="05000000000000000000" pitchFamily="2" charset="2"/>
              <a:buNone/>
            </a:pPr>
            <a:r>
              <a:rPr lang="en-GB" altLang="ca-ES" sz="2500" b="1" dirty="0" err="1">
                <a:solidFill>
                  <a:srgbClr val="FF0000"/>
                </a:solidFill>
              </a:rPr>
              <a:t>Laboratorio</a:t>
            </a:r>
            <a:r>
              <a:rPr lang="en-GB" altLang="ca-ES" sz="2500" b="1" dirty="0">
                <a:solidFill>
                  <a:srgbClr val="FF0000"/>
                </a:solidFill>
              </a:rPr>
              <a:t> de </a:t>
            </a:r>
            <a:r>
              <a:rPr lang="en-GB" altLang="ca-ES" sz="2500" b="1" dirty="0" err="1">
                <a:solidFill>
                  <a:srgbClr val="FF0000"/>
                </a:solidFill>
              </a:rPr>
              <a:t>Electrónica</a:t>
            </a:r>
            <a:r>
              <a:rPr lang="en-GB" altLang="ca-ES" sz="2500" b="1" dirty="0">
                <a:solidFill>
                  <a:srgbClr val="FF0000"/>
                </a:solidFill>
              </a:rPr>
              <a:t> General</a:t>
            </a:r>
          </a:p>
          <a:p>
            <a:pPr lvl="1" algn="ctr" eaLnBrk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s-ES_tradnl" altLang="ca-ES" sz="2500" b="1" i="1" dirty="0">
              <a:solidFill>
                <a:srgbClr val="000000"/>
              </a:solidFill>
            </a:endParaRPr>
          </a:p>
        </p:txBody>
      </p:sp>
      <p:pic>
        <p:nvPicPr>
          <p:cNvPr id="17413" name="Picture 6" descr="C:\Users\manu80\Desktop\Fotos Pepe\presen\IMG_20180307_114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27" y="2105025"/>
            <a:ext cx="6204371" cy="42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239243" y="6406644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Montajes sobre tarjetas flexibles (</a:t>
            </a:r>
            <a:r>
              <a:rPr lang="es-ES" sz="2400" dirty="0" err="1" smtClean="0"/>
              <a:t>Kerajet</a:t>
            </a:r>
            <a:r>
              <a:rPr lang="es-ES" sz="2400" dirty="0" smtClean="0"/>
              <a:t>)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6025" y="334963"/>
            <a:ext cx="9232130" cy="814387"/>
          </a:xfrm>
        </p:spPr>
        <p:txBody>
          <a:bodyPr/>
          <a:lstStyle/>
          <a:p>
            <a:r>
              <a:rPr lang="ca-ES" altLang="ca-ES" sz="4400" dirty="0" err="1" smtClean="0"/>
              <a:t>Ensamblado</a:t>
            </a:r>
            <a:r>
              <a:rPr lang="ca-ES" altLang="ca-ES" sz="4400" dirty="0" smtClean="0"/>
              <a:t> </a:t>
            </a:r>
            <a:r>
              <a:rPr lang="ca-ES" altLang="ca-ES" sz="4400" dirty="0" err="1" smtClean="0"/>
              <a:t>tarjetas</a:t>
            </a:r>
            <a:r>
              <a:rPr lang="ca-ES" altLang="ca-ES" sz="4400" dirty="0" smtClean="0"/>
              <a:t> (</a:t>
            </a:r>
            <a:r>
              <a:rPr lang="ca-ES" altLang="ca-ES" sz="4400" dirty="0" err="1" smtClean="0"/>
              <a:t>Pick&amp;Place</a:t>
            </a:r>
            <a:r>
              <a:rPr lang="ca-ES" altLang="ca-ES" sz="4400" dirty="0" smtClean="0"/>
              <a:t>)</a:t>
            </a: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2425700" y="1500188"/>
            <a:ext cx="53578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55600" indent="-355600">
              <a:lnSpc>
                <a:spcPct val="73000"/>
              </a:lnSpc>
              <a:spcBef>
                <a:spcPts val="513"/>
              </a:spcBef>
              <a:buClr>
                <a:srgbClr val="000000"/>
              </a:buClr>
              <a:buSzPct val="75000"/>
              <a:buFont typeface="StarSymbol" charset="0"/>
              <a:buBlip>
                <a:blip r:embed="rId5"/>
              </a:buBlip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lnSpc>
                <a:spcPct val="73000"/>
              </a:lnSpc>
              <a:spcBef>
                <a:spcPts val="288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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 marL="1125538" indent="-447675">
              <a:lnSpc>
                <a:spcPct val="73000"/>
              </a:lnSpc>
              <a:spcBef>
                <a:spcPts val="450"/>
              </a:spcBef>
              <a:buClr>
                <a:srgbClr val="0000FF"/>
              </a:buClr>
              <a:buSzPct val="75000"/>
              <a:buFont typeface="OpenSymbol" charset="2"/>
              <a:buChar char="➘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 marL="1427163" indent="-447675">
              <a:lnSpc>
                <a:spcPct val="73000"/>
              </a:lnSpc>
              <a:spcAft>
                <a:spcPts val="588"/>
              </a:spcAft>
              <a:buClr>
                <a:srgbClr val="FF0000"/>
              </a:buClr>
              <a:buSzPct val="75000"/>
              <a:buFont typeface="OpenSymbol" charset="2"/>
              <a:buChar char="⇨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14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 marL="1728788" indent="-449263">
              <a:lnSpc>
                <a:spcPct val="73000"/>
              </a:lnSpc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1859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6431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1003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557588" indent="-449263" defTabSz="476250" eaLnBrk="0" fontAlgn="base" hangingPunct="0">
              <a:lnSpc>
                <a:spcPct val="73000"/>
              </a:lnSpc>
              <a:spcBef>
                <a:spcPct val="0"/>
              </a:spcBef>
              <a:spcAft>
                <a:spcPts val="288"/>
              </a:spcAft>
              <a:buClr>
                <a:srgbClr val="FF0000"/>
              </a:buClr>
              <a:buSzPct val="75000"/>
              <a:buFont typeface="StarSymbol" charset="0"/>
              <a:buChar char="❑"/>
              <a:tabLst>
                <a:tab pos="557213" algn="l"/>
                <a:tab pos="1028700" algn="l"/>
                <a:tab pos="1498600" algn="l"/>
                <a:tab pos="1968500" algn="l"/>
                <a:tab pos="2438400" algn="l"/>
                <a:tab pos="2909888" algn="l"/>
                <a:tab pos="3379788" algn="l"/>
                <a:tab pos="3849688" algn="l"/>
                <a:tab pos="4321175" algn="l"/>
                <a:tab pos="4791075" algn="l"/>
                <a:tab pos="5260975" algn="l"/>
                <a:tab pos="5730875" algn="l"/>
                <a:tab pos="6202363" algn="l"/>
                <a:tab pos="6672263" algn="l"/>
                <a:tab pos="7142163" algn="l"/>
                <a:tab pos="7613650" algn="l"/>
                <a:tab pos="8083550" algn="l"/>
                <a:tab pos="8553450" algn="l"/>
                <a:tab pos="9023350" algn="l"/>
                <a:tab pos="9494838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r" eaLnBrk="1">
              <a:lnSpc>
                <a:spcPct val="86000"/>
              </a:lnSpc>
              <a:spcBef>
                <a:spcPct val="0"/>
              </a:spcBef>
              <a:buSzPct val="160000"/>
              <a:buFont typeface="Wingdings" panose="05000000000000000000" pitchFamily="2" charset="2"/>
              <a:buNone/>
            </a:pPr>
            <a:r>
              <a:rPr lang="en-GB" altLang="ca-ES" sz="2500" b="1">
                <a:solidFill>
                  <a:srgbClr val="FF0000"/>
                </a:solidFill>
              </a:rPr>
              <a:t>Laboratorio de Electrónica General</a:t>
            </a:r>
          </a:p>
          <a:p>
            <a:pPr lvl="1" algn="ctr" eaLnBrk="1">
              <a:lnSpc>
                <a:spcPct val="86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es-ES_tradnl" altLang="ca-ES" sz="2500" b="1" i="1">
              <a:solidFill>
                <a:srgbClr val="000000"/>
              </a:solidFill>
            </a:endParaRPr>
          </a:p>
        </p:txBody>
      </p:sp>
      <p:pic>
        <p:nvPicPr>
          <p:cNvPr id="5" name="placing_co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473" y="1960240"/>
            <a:ext cx="7927876" cy="4459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3560763" y="6186488"/>
            <a:ext cx="6835775" cy="133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355600" indent="-354013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 marL="447675" indent="-222250"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830263" algn="l"/>
                <a:tab pos="1306513" algn="l"/>
                <a:tab pos="1782763" algn="l"/>
                <a:tab pos="2259013" algn="l"/>
                <a:tab pos="2735263" algn="l"/>
                <a:tab pos="3211513" algn="l"/>
                <a:tab pos="3687763" algn="l"/>
                <a:tab pos="4164013" algn="l"/>
                <a:tab pos="4640263" algn="l"/>
                <a:tab pos="5116513" algn="l"/>
                <a:tab pos="5592763" algn="l"/>
                <a:tab pos="6070600" algn="l"/>
                <a:tab pos="6545263" algn="l"/>
                <a:tab pos="7021513" algn="l"/>
                <a:tab pos="7497763" algn="l"/>
                <a:tab pos="7974013" algn="l"/>
                <a:tab pos="8450263" algn="l"/>
                <a:tab pos="8926513" algn="l"/>
                <a:tab pos="9402763" algn="l"/>
                <a:tab pos="98790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r" eaLnBrk="1">
              <a:lnSpc>
                <a:spcPct val="86000"/>
              </a:lnSpc>
              <a:buClrTx/>
              <a:buSzPct val="160000"/>
              <a:buFontTx/>
              <a:buNone/>
            </a:pPr>
            <a:r>
              <a:rPr lang="es-ES_tradnl" altLang="ca-ES" sz="2100" b="1" i="1"/>
              <a:t>Francisco González</a:t>
            </a:r>
          </a:p>
          <a:p>
            <a:pPr algn="r" eaLnBrk="1">
              <a:lnSpc>
                <a:spcPct val="86000"/>
              </a:lnSpc>
              <a:buClrTx/>
              <a:buSzTx/>
              <a:buFontTx/>
              <a:buNone/>
            </a:pPr>
            <a:r>
              <a:rPr lang="es-ES_tradnl" altLang="ca-ES" sz="2100"/>
              <a:t>Jornadas Técnicas del IFIC, 12-13 de marzo de 2018</a:t>
            </a:r>
          </a:p>
          <a:p>
            <a:pPr lvl="1" algn="ctr" eaLnBrk="1">
              <a:lnSpc>
                <a:spcPct val="86000"/>
              </a:lnSpc>
              <a:buClrTx/>
              <a:buSzPct val="45000"/>
              <a:buFontTx/>
              <a:buNone/>
            </a:pPr>
            <a:endParaRPr lang="es-ES_tradnl" altLang="ca-ES" sz="1800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062038" y="2724150"/>
            <a:ext cx="85471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22250" indent="-220663"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22250" algn="l"/>
                <a:tab pos="696913" algn="l"/>
                <a:tab pos="1173163" algn="l"/>
                <a:tab pos="1649413" algn="l"/>
                <a:tab pos="2125663" algn="l"/>
                <a:tab pos="2601913" algn="l"/>
                <a:tab pos="3078163" algn="l"/>
                <a:tab pos="3554413" algn="l"/>
                <a:tab pos="4030663" algn="l"/>
                <a:tab pos="4506913" algn="l"/>
                <a:tab pos="4983163" algn="l"/>
                <a:tab pos="5459413" algn="l"/>
                <a:tab pos="5937250" algn="l"/>
                <a:tab pos="6411913" algn="l"/>
                <a:tab pos="6888163" algn="l"/>
                <a:tab pos="7364413" algn="l"/>
                <a:tab pos="7840663" algn="l"/>
                <a:tab pos="8316913" algn="l"/>
                <a:tab pos="8793163" algn="l"/>
                <a:tab pos="9269413" algn="l"/>
                <a:tab pos="974566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pPr algn="ctr" eaLnBrk="1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_tradnl" altLang="ca-ES" sz="4600">
                <a:solidFill>
                  <a:srgbClr val="280099"/>
                </a:solidFill>
              </a:rPr>
              <a:t>Servicios generales</a:t>
            </a:r>
          </a:p>
          <a:p>
            <a:pPr algn="ctr" eaLnBrk="1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_tradnl" altLang="ca-ES" sz="4600">
                <a:solidFill>
                  <a:srgbClr val="280099"/>
                </a:solidFill>
              </a:rPr>
              <a:t>Unidad de electrónica:</a:t>
            </a:r>
          </a:p>
          <a:p>
            <a:pPr algn="ctr" eaLnBrk="1">
              <a:lnSpc>
                <a:spcPts val="4675"/>
              </a:lnSpc>
              <a:buClrTx/>
              <a:buSzPct val="45000"/>
              <a:buFontTx/>
              <a:buNone/>
            </a:pPr>
            <a:r>
              <a:rPr lang="es-ES_tradnl" altLang="ca-ES" sz="4600">
                <a:solidFill>
                  <a:srgbClr val="280099"/>
                </a:solidFill>
              </a:rPr>
              <a:t>SALA BLANCA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9517063" y="7204075"/>
            <a:ext cx="109378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1pPr>
            <a:lvl2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2pPr>
            <a:lvl3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3pPr>
            <a:lvl4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4pPr>
            <a:lvl5pPr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4663" algn="l"/>
                <a:tab pos="950913" algn="l"/>
                <a:tab pos="1427163" algn="l"/>
                <a:tab pos="1903413" algn="l"/>
                <a:tab pos="2379663" algn="l"/>
                <a:tab pos="2855913" algn="l"/>
                <a:tab pos="3332163" algn="l"/>
                <a:tab pos="3808413" algn="l"/>
                <a:tab pos="4284663" algn="l"/>
                <a:tab pos="4760913" algn="l"/>
                <a:tab pos="5237163" algn="l"/>
                <a:tab pos="5715000" algn="l"/>
                <a:tab pos="6189663" algn="l"/>
                <a:tab pos="6665913" algn="l"/>
                <a:tab pos="7142163" algn="l"/>
                <a:tab pos="7618413" algn="l"/>
                <a:tab pos="8094663" algn="l"/>
                <a:tab pos="8570913" algn="l"/>
                <a:tab pos="9047163" algn="l"/>
                <a:tab pos="9523413" algn="l"/>
              </a:tabLst>
              <a:defRPr sz="1700">
                <a:solidFill>
                  <a:srgbClr val="000000"/>
                </a:solidFill>
                <a:latin typeface="Arial" panose="020B0604020202020204" pitchFamily="34" charset="0"/>
                <a:ea typeface="msgothic" charset="0"/>
                <a:cs typeface="msgothic" charset="0"/>
              </a:defRPr>
            </a:lvl9pPr>
          </a:lstStyle>
          <a:p>
            <a:r>
              <a:rPr lang="es-ES" altLang="ca-ES" sz="800"/>
              <a:t>gonzalez@ific.uv.es</a:t>
            </a:r>
          </a:p>
        </p:txBody>
      </p:sp>
    </p:spTree>
  </p:cSld>
  <p:clrMapOvr>
    <a:masterClrMapping/>
  </p:clrMapOvr>
  <p:transition spd="med" advTm="7168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-97" charset="2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mic Sans M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-97" charset="2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mic Sans MS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12047</TotalTime>
  <Words>516</Words>
  <Application>Microsoft Office PowerPoint</Application>
  <PresentationFormat>Custom</PresentationFormat>
  <Paragraphs>187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MS PGothic</vt:lpstr>
      <vt:lpstr>msgothic</vt:lpstr>
      <vt:lpstr>MS PGothic</vt:lpstr>
      <vt:lpstr>StarSymbol</vt:lpstr>
      <vt:lpstr>Times New Roman</vt:lpstr>
      <vt:lpstr>Arial</vt:lpstr>
      <vt:lpstr>OpenSymbol</vt:lpstr>
      <vt:lpstr>Comic Sans MS</vt:lpstr>
      <vt:lpstr>Wingdings</vt:lpstr>
      <vt:lpstr>Blank Presentation</vt:lpstr>
      <vt:lpstr>PowerPoint Presentation</vt:lpstr>
      <vt:lpstr>Quiénes somos</vt:lpstr>
      <vt:lpstr>Qué hacemos</vt:lpstr>
      <vt:lpstr>Fabricación de tarjetas</vt:lpstr>
      <vt:lpstr>Ensamblaje de tarjetas</vt:lpstr>
      <vt:lpstr>Otros procesos</vt:lpstr>
      <vt:lpstr>Montaje y dispensación (Pick&amp;Place) </vt:lpstr>
      <vt:lpstr>Ensamblado tarjetas (Pick&amp;Place)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 de diciembre de 2007 Pepe Bernabeu</dc:title>
  <dc:creator>manu80</dc:creator>
  <cp:lastModifiedBy>pberna</cp:lastModifiedBy>
  <cp:revision>325</cp:revision>
  <cp:lastPrinted>2011-12-21T20:04:49Z</cp:lastPrinted>
  <dcterms:created xsi:type="dcterms:W3CDTF">2014-12-17T08:51:04Z</dcterms:created>
  <dcterms:modified xsi:type="dcterms:W3CDTF">2018-03-09T15:55:03Z</dcterms:modified>
</cp:coreProperties>
</file>