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6BD2-B4B5-41D5-9AAE-A4369E80CFEF}" type="datetimeFigureOut">
              <a:rPr lang="es-ES" smtClean="0"/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6060-C2D5-420B-924E-2B40D0227A4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929058" y="214290"/>
          <a:ext cx="5022929" cy="6500858"/>
        </p:xfrm>
        <a:graphic>
          <a:graphicData uri="http://schemas.openxmlformats.org/presentationml/2006/ole">
            <p:oleObj spid="_x0000_s17410" name="Acrobat Document" r:id="rId3" imgW="23326641" imgH="30194011" progId="AcroExch.Document.7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14282" y="1000108"/>
          <a:ext cx="3414732" cy="4832345"/>
        </p:xfrm>
        <a:graphic>
          <a:graphicData uri="http://schemas.openxmlformats.org/presentationml/2006/ole">
            <p:oleObj spid="_x0000_s17411" name="Acrobat Document" r:id="rId4" imgW="5667122" imgH="8019837" progId="AcroExch.Document.7">
              <p:embed/>
            </p:oleObj>
          </a:graphicData>
        </a:graphic>
      </p:graphicFrame>
      <p:sp>
        <p:nvSpPr>
          <p:cNvPr id="6" name="5 Flecha derecha"/>
          <p:cNvSpPr/>
          <p:nvPr/>
        </p:nvSpPr>
        <p:spPr>
          <a:xfrm>
            <a:off x="3428992" y="3143248"/>
            <a:ext cx="71438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Approved</a:t>
            </a:r>
            <a:r>
              <a:rPr lang="es-ES" dirty="0" smtClean="0"/>
              <a:t> </a:t>
            </a:r>
            <a:r>
              <a:rPr lang="es-ES" dirty="0" err="1" smtClean="0"/>
              <a:t>plots</a:t>
            </a:r>
            <a:endParaRPr lang="es-ES" dirty="0"/>
          </a:p>
        </p:txBody>
      </p:sp>
      <p:pic>
        <p:nvPicPr>
          <p:cNvPr id="2050" name="Picture 2" descr="C:\Users\Alberto\Desktop\CIS_NoIter_Edsp_vs_Eof_ATLASP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496"/>
            <a:ext cx="4258769" cy="3214710"/>
          </a:xfrm>
          <a:prstGeom prst="rect">
            <a:avLst/>
          </a:prstGeom>
          <a:noFill/>
        </p:spPr>
      </p:pic>
      <p:pic>
        <p:nvPicPr>
          <p:cNvPr id="2051" name="Picture 3" descr="C:\Users\Alberto\Desktop\CIS_NoIter_Tdiff_vs_Eof_ATLASP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18187"/>
            <a:ext cx="4333368" cy="3358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cosas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/>
          <a:lstStyle/>
          <a:p>
            <a:r>
              <a:rPr lang="es-ES" dirty="0" smtClean="0"/>
              <a:t>Nota NIM del ROD casi terminada.</a:t>
            </a:r>
          </a:p>
          <a:p>
            <a:r>
              <a:rPr lang="es-ES" dirty="0" smtClean="0"/>
              <a:t>Nota OF datos simulados.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16</Words>
  <Application>Microsoft Office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Adobe Acrobat Document</vt:lpstr>
      <vt:lpstr>Diapositiva 1</vt:lpstr>
      <vt:lpstr>Approved plots</vt:lpstr>
      <vt:lpstr>Otras cosas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Alberto</dc:creator>
  <cp:lastModifiedBy>Alberto</cp:lastModifiedBy>
  <cp:revision>5</cp:revision>
  <dcterms:created xsi:type="dcterms:W3CDTF">2009-10-22T11:08:04Z</dcterms:created>
  <dcterms:modified xsi:type="dcterms:W3CDTF">2009-10-23T08:02:06Z</dcterms:modified>
</cp:coreProperties>
</file>