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-7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C804F-8F6A-A941-92BD-A8287232101A}" type="datetimeFigureOut">
              <a:rPr lang="es-ES_tradnl" smtClean="0"/>
              <a:t>27/9/09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174A9-D25C-3546-9181-FA46A84F9565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Operations</a:t>
            </a:r>
            <a:endParaRPr lang="en-GB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Hardware status</a:t>
            </a:r>
          </a:p>
          <a:p>
            <a:pPr lvl="1"/>
            <a:r>
              <a:rPr lang="en-GB" dirty="0" smtClean="0"/>
              <a:t>EBC42 tripped several times over the </a:t>
            </a:r>
            <a:r>
              <a:rPr lang="en-GB" smtClean="0"/>
              <a:t>past week</a:t>
            </a:r>
          </a:p>
          <a:p>
            <a:pPr lvl="1"/>
            <a:r>
              <a:rPr lang="en-GB" smtClean="0"/>
              <a:t>Optical </a:t>
            </a:r>
            <a:r>
              <a:rPr lang="en-GB" dirty="0" smtClean="0"/>
              <a:t>connector of TBM in </a:t>
            </a:r>
            <a:r>
              <a:rPr lang="en-GB" dirty="0" err="1" smtClean="0"/>
              <a:t>lab@CERN</a:t>
            </a:r>
            <a:r>
              <a:rPr lang="en-GB" dirty="0" smtClean="0"/>
              <a:t> re-soldered</a:t>
            </a:r>
          </a:p>
          <a:p>
            <a:r>
              <a:rPr lang="en-GB" dirty="0" smtClean="0"/>
              <a:t>Biweekly calibration runs</a:t>
            </a:r>
          </a:p>
          <a:p>
            <a:pPr lvl="1"/>
            <a:r>
              <a:rPr lang="en-GB" dirty="0" smtClean="0"/>
              <a:t>Introduced “CIS ramp” calibration run for optimal filtering validation </a:t>
            </a:r>
            <a:endParaRPr lang="en-GB" dirty="0" smtClean="0"/>
          </a:p>
          <a:p>
            <a:r>
              <a:rPr lang="en-GB" dirty="0" smtClean="0"/>
              <a:t>Combined running: 18/09 – 21/09</a:t>
            </a:r>
          </a:p>
          <a:p>
            <a:pPr lvl="1"/>
            <a:r>
              <a:rPr lang="es-ES_tradnl" dirty="0"/>
              <a:t>SCT, TRT, </a:t>
            </a:r>
            <a:r>
              <a:rPr lang="es-ES_tradnl" dirty="0" err="1"/>
              <a:t>LAr</a:t>
            </a:r>
            <a:r>
              <a:rPr lang="es-ES_tradnl" dirty="0"/>
              <a:t>, Tile, </a:t>
            </a:r>
            <a:r>
              <a:rPr lang="es-ES_tradnl" dirty="0" err="1"/>
              <a:t>L1Calo</a:t>
            </a:r>
            <a:r>
              <a:rPr lang="es-ES_tradnl" dirty="0"/>
              <a:t>, MDT,  </a:t>
            </a:r>
            <a:r>
              <a:rPr lang="es-ES_tradnl" dirty="0" smtClean="0"/>
              <a:t>RPC</a:t>
            </a:r>
          </a:p>
          <a:p>
            <a:r>
              <a:rPr lang="es-ES_tradnl" dirty="0" err="1" smtClean="0"/>
              <a:t>Stopless</a:t>
            </a:r>
            <a:r>
              <a:rPr lang="es-ES_tradnl" dirty="0" smtClean="0"/>
              <a:t> </a:t>
            </a:r>
            <a:r>
              <a:rPr lang="es-ES_tradnl" dirty="0" err="1" smtClean="0"/>
              <a:t>recovery</a:t>
            </a:r>
            <a:endParaRPr lang="es-ES_tradnl" dirty="0" smtClean="0"/>
          </a:p>
          <a:p>
            <a:pPr lvl="1"/>
            <a:r>
              <a:rPr lang="es-ES_tradnl" dirty="0" err="1" smtClean="0"/>
              <a:t>Succesfully</a:t>
            </a:r>
            <a:r>
              <a:rPr lang="es-ES_tradnl" dirty="0" smtClean="0"/>
              <a:t> </a:t>
            </a:r>
            <a:r>
              <a:rPr lang="es-ES_tradnl" dirty="0" err="1" smtClean="0"/>
              <a:t>tested</a:t>
            </a:r>
            <a:r>
              <a:rPr lang="es-ES_tradnl" dirty="0" smtClean="0"/>
              <a:t> </a:t>
            </a:r>
            <a:r>
              <a:rPr lang="es-ES_tradnl" dirty="0" err="1" smtClean="0"/>
              <a:t>automatic</a:t>
            </a:r>
            <a:r>
              <a:rPr lang="es-ES_tradnl" dirty="0" smtClean="0"/>
              <a:t> </a:t>
            </a:r>
            <a:r>
              <a:rPr lang="es-ES_tradnl" dirty="0" err="1" smtClean="0"/>
              <a:t>removal</a:t>
            </a:r>
            <a:r>
              <a:rPr lang="es-ES_tradnl" dirty="0" smtClean="0"/>
              <a:t> </a:t>
            </a:r>
            <a:r>
              <a:rPr lang="es-ES_tradnl" dirty="0" err="1" smtClean="0"/>
              <a:t>of</a:t>
            </a:r>
            <a:r>
              <a:rPr lang="es-ES_tradnl" dirty="0" smtClean="0"/>
              <a:t> 1 </a:t>
            </a:r>
            <a:r>
              <a:rPr lang="es-ES_tradnl" dirty="0" err="1" smtClean="0"/>
              <a:t>read</a:t>
            </a:r>
            <a:r>
              <a:rPr lang="es-ES_tradnl" dirty="0" smtClean="0"/>
              <a:t>-out link </a:t>
            </a:r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78</Words>
  <Application>Microsoft Macintosh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Operations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</dc:title>
  <dc:creator>carlos solans</dc:creator>
  <cp:lastModifiedBy>carlos solans</cp:lastModifiedBy>
  <cp:revision>2</cp:revision>
  <dcterms:created xsi:type="dcterms:W3CDTF">2009-09-27T21:29:31Z</dcterms:created>
  <dcterms:modified xsi:type="dcterms:W3CDTF">2009-09-27T21:39:43Z</dcterms:modified>
</cp:coreProperties>
</file>