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embeddings/Microsoft_Editor_de_ecuaciones1.bin" ContentType="application/vnd.openxmlformats-officedocument.oleObject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vml" ContentType="application/vnd.openxmlformats-officedocument.vmlDrawin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4.xml" ContentType="application/vnd.openxmlformats-officedocument.presentationml.slide+xml"/>
  <Default Extension="png" ContentType="image/pn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Default Extension="pict" ContentType="image/pict"/>
</Types>
</file>

<file path=_rels/.rels><?xml version="1.0" encoding="UTF-8" standalone="yes"?>
<Relationships xmlns="http://schemas.openxmlformats.org/package/2006/relationships"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-84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4" Type="http://schemas.openxmlformats.org/officeDocument/2006/relationships/slide" Target="slides/slide3.xml"/><Relationship Id="rId10" Type="http://schemas.openxmlformats.org/officeDocument/2006/relationships/theme" Target="theme/theme1.xml"/><Relationship Id="rId5" Type="http://schemas.openxmlformats.org/officeDocument/2006/relationships/slide" Target="slides/slide4.xml"/><Relationship Id="rId7" Type="http://schemas.openxmlformats.org/officeDocument/2006/relationships/printerSettings" Target="printerSettings/printerSettings1.bin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viewProps" Target="viewProps.xml"/><Relationship Id="rId3" Type="http://schemas.openxmlformats.org/officeDocument/2006/relationships/slide" Target="slides/slide2.xml"/><Relationship Id="rId6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ict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14279B-B6DA-D54C-9E71-2ED6C4F8C3B0}" type="datetimeFigureOut">
              <a:rPr lang="es-ES_tradnl" smtClean="0"/>
              <a:t>28/9/09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659CE-E0EB-D74A-B1E8-CBE20CAAB6A7}" type="slidenum">
              <a:rPr lang="en-US" smtClean="0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>
              <a:ea typeface="ＭＳ Ｐゴシック" pitchFamily="-11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FCEEB-3D7C-F941-B88E-A1961DA9E901}" type="datetimeFigureOut">
              <a:rPr lang="es-ES_tradnl" smtClean="0"/>
              <a:t>28/9/09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6C6E-4B1F-0844-AE14-269F26042B8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FCEEB-3D7C-F941-B88E-A1961DA9E901}" type="datetimeFigureOut">
              <a:rPr lang="es-ES_tradnl" smtClean="0"/>
              <a:t>28/9/09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6C6E-4B1F-0844-AE14-269F26042B8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FCEEB-3D7C-F941-B88E-A1961DA9E901}" type="datetimeFigureOut">
              <a:rPr lang="es-ES_tradnl" smtClean="0"/>
              <a:t>28/9/09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6C6E-4B1F-0844-AE14-269F26042B8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FCEEB-3D7C-F941-B88E-A1961DA9E901}" type="datetimeFigureOut">
              <a:rPr lang="es-ES_tradnl" smtClean="0"/>
              <a:t>28/9/09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6C6E-4B1F-0844-AE14-269F26042B8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FCEEB-3D7C-F941-B88E-A1961DA9E901}" type="datetimeFigureOut">
              <a:rPr lang="es-ES_tradnl" smtClean="0"/>
              <a:t>28/9/09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6C6E-4B1F-0844-AE14-269F26042B8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FCEEB-3D7C-F941-B88E-A1961DA9E901}" type="datetimeFigureOut">
              <a:rPr lang="es-ES_tradnl" smtClean="0"/>
              <a:t>28/9/09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6C6E-4B1F-0844-AE14-269F26042B8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FCEEB-3D7C-F941-B88E-A1961DA9E901}" type="datetimeFigureOut">
              <a:rPr lang="es-ES_tradnl" smtClean="0"/>
              <a:t>28/9/09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6C6E-4B1F-0844-AE14-269F26042B8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FCEEB-3D7C-F941-B88E-A1961DA9E901}" type="datetimeFigureOut">
              <a:rPr lang="es-ES_tradnl" smtClean="0"/>
              <a:t>28/9/09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6C6E-4B1F-0844-AE14-269F26042B8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FCEEB-3D7C-F941-B88E-A1961DA9E901}" type="datetimeFigureOut">
              <a:rPr lang="es-ES_tradnl" smtClean="0"/>
              <a:t>28/9/09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6C6E-4B1F-0844-AE14-269F26042B8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FCEEB-3D7C-F941-B88E-A1961DA9E901}" type="datetimeFigureOut">
              <a:rPr lang="es-ES_tradnl" smtClean="0"/>
              <a:t>28/9/09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6C6E-4B1F-0844-AE14-269F26042B8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FCEEB-3D7C-F941-B88E-A1961DA9E901}" type="datetimeFigureOut">
              <a:rPr lang="es-ES_tradnl" smtClean="0"/>
              <a:t>28/9/09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6C6E-4B1F-0844-AE14-269F26042B8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FCEEB-3D7C-F941-B88E-A1961DA9E901}" type="datetimeFigureOut">
              <a:rPr lang="es-ES_tradnl" smtClean="0"/>
              <a:t>28/9/09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76C6E-4B1F-0844-AE14-269F26042B84}" type="slidenum">
              <a:rPr lang="en-US" smtClean="0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image" Target="../media/image5.png"/><Relationship Id="rId4" Type="http://schemas.openxmlformats.org/officeDocument/2006/relationships/image" Target="../media/image4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3.png"/><Relationship Id="rId5" Type="http://schemas.openxmlformats.org/officeDocument/2006/relationships/oleObject" Target="../embeddings/Microsoft_Editor_de_ecuaciones1.bin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188" y="1500188"/>
            <a:ext cx="8072437" cy="3357562"/>
          </a:xfrm>
        </p:spPr>
        <p:txBody>
          <a:bodyPr/>
          <a:lstStyle/>
          <a:p>
            <a:pPr algn="ctr" eaLnBrk="1" hangingPunct="1"/>
            <a:r>
              <a:rPr lang="en-US" sz="4000" b="1" cap="none">
                <a:latin typeface="Century Schoolbook" pitchFamily="-110" charset="0"/>
                <a:ea typeface="ＭＳ Ｐゴシック" pitchFamily="-110" charset="-128"/>
              </a:rPr>
              <a:t>Reconstruction Validation</a:t>
            </a:r>
            <a:r>
              <a:rPr lang="en-US" sz="2800" cap="none">
                <a:latin typeface="Century Schoolbook" pitchFamily="-110" charset="0"/>
                <a:ea typeface="ＭＳ Ｐゴシック" pitchFamily="-110" charset="-128"/>
              </a:rPr>
              <a:t/>
            </a:r>
            <a:br>
              <a:rPr lang="en-US" sz="2800" cap="none">
                <a:latin typeface="Century Schoolbook" pitchFamily="-110" charset="0"/>
                <a:ea typeface="ＭＳ Ｐゴシック" pitchFamily="-110" charset="-128"/>
              </a:rPr>
            </a:br>
            <a:r>
              <a:rPr lang="en-US" sz="2000" cap="none">
                <a:latin typeface="Century Schoolbook" pitchFamily="-110" charset="0"/>
                <a:ea typeface="ＭＳ Ｐゴシック" pitchFamily="-110" charset="-128"/>
              </a:rPr>
              <a:t>Alberto Valero </a:t>
            </a:r>
            <a:br>
              <a:rPr lang="en-US" sz="2000" cap="none">
                <a:latin typeface="Century Schoolbook" pitchFamily="-110" charset="0"/>
                <a:ea typeface="ＭＳ Ｐゴシック" pitchFamily="-110" charset="-128"/>
              </a:rPr>
            </a:br>
            <a:r>
              <a:rPr lang="en-US" sz="2000" cap="none">
                <a:latin typeface="Century Schoolbook" pitchFamily="-110" charset="0"/>
                <a:ea typeface="ＭＳ Ｐゴシック" pitchFamily="-110" charset="-128"/>
              </a:rPr>
              <a:t>Universidad De Valencia</a:t>
            </a:r>
            <a:br>
              <a:rPr lang="en-US" sz="2000" cap="none">
                <a:latin typeface="Century Schoolbook" pitchFamily="-110" charset="0"/>
                <a:ea typeface="ＭＳ Ｐゴシック" pitchFamily="-110" charset="-128"/>
              </a:rPr>
            </a:br>
            <a:r>
              <a:rPr lang="en-US" sz="2000" cap="none">
                <a:latin typeface="Century Schoolbook" pitchFamily="-110" charset="0"/>
                <a:ea typeface="ＭＳ Ｐゴシック" pitchFamily="-110" charset="-128"/>
              </a:rPr>
              <a:t/>
            </a:r>
            <a:br>
              <a:rPr lang="en-US" sz="2000" cap="none">
                <a:latin typeface="Century Schoolbook" pitchFamily="-110" charset="0"/>
                <a:ea typeface="ＭＳ Ｐゴシック" pitchFamily="-110" charset="-128"/>
              </a:rPr>
            </a:br>
            <a:r>
              <a:rPr lang="en-US" sz="1800" b="1" cap="none">
                <a:latin typeface="Century Schoolbook" pitchFamily="-110" charset="0"/>
                <a:ea typeface="ＭＳ Ｐゴシック" pitchFamily="-110" charset="-128"/>
              </a:rPr>
              <a:t>On Behalf Of The Tile Reconstruction Validation Task Force</a:t>
            </a:r>
            <a:r>
              <a:rPr lang="en-US" sz="2000" b="1" cap="none">
                <a:ea typeface="ＭＳ Ｐゴシック" pitchFamily="-110" charset="-128"/>
              </a:rPr>
              <a:t/>
            </a:r>
            <a:br>
              <a:rPr lang="en-US" sz="2000" b="1" cap="none">
                <a:ea typeface="ＭＳ Ｐゴシック" pitchFamily="-110" charset="-128"/>
              </a:rPr>
            </a:br>
            <a:endParaRPr lang="en-US" sz="3600" b="1" cap="none">
              <a:ea typeface="ＭＳ Ｐゴシック" pitchFamily="-110" charset="-128"/>
            </a:endParaRPr>
          </a:p>
        </p:txBody>
      </p:sp>
      <p:sp>
        <p:nvSpPr>
          <p:cNvPr id="7171" name="Marcador de número de diapositiva 8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C83E916-8EB1-9E43-B5C2-8A65824D0F73}" type="slidenum">
              <a:rPr lang="en-US"/>
              <a:pPr/>
              <a:t>1</a:t>
            </a:fld>
            <a:endParaRPr lang="en-US"/>
          </a:p>
        </p:txBody>
      </p:sp>
      <p:sp>
        <p:nvSpPr>
          <p:cNvPr id="7172" name="5 CuadroTexto"/>
          <p:cNvSpPr txBox="1">
            <a:spLocks noChangeArrowheads="1"/>
          </p:cNvSpPr>
          <p:nvPr/>
        </p:nvSpPr>
        <p:spPr bwMode="auto">
          <a:xfrm>
            <a:off x="2357438" y="6215063"/>
            <a:ext cx="65722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s-ES"/>
              <a:t>1 : October : 2009                         TileCal Week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Título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s-ES">
                <a:ea typeface="ＭＳ Ｐゴシック" pitchFamily="-110" charset="-128"/>
              </a:rPr>
              <a:t>Outline</a:t>
            </a:r>
          </a:p>
        </p:txBody>
      </p:sp>
      <p:sp>
        <p:nvSpPr>
          <p:cNvPr id="8195" name="2 Marcador de contenido"/>
          <p:cNvSpPr>
            <a:spLocks noGrp="1"/>
          </p:cNvSpPr>
          <p:nvPr>
            <p:ph sz="quarter" idx="1"/>
          </p:nvPr>
        </p:nvSpPr>
        <p:spPr>
          <a:xfrm>
            <a:off x="612775" y="1785938"/>
            <a:ext cx="8153400" cy="3352800"/>
          </a:xfrm>
        </p:spPr>
        <p:txBody>
          <a:bodyPr/>
          <a:lstStyle/>
          <a:p>
            <a:pPr eaLnBrk="1" hangingPunct="1"/>
            <a:r>
              <a:rPr lang="es-ES">
                <a:ea typeface="ＭＳ Ｐゴシック" pitchFamily="-110" charset="-128"/>
              </a:rPr>
              <a:t>Optimal Filtering Performance</a:t>
            </a:r>
          </a:p>
          <a:p>
            <a:pPr eaLnBrk="1" hangingPunct="1"/>
            <a:r>
              <a:rPr lang="es-ES">
                <a:ea typeface="ＭＳ Ｐゴシック" pitchFamily="-110" charset="-128"/>
              </a:rPr>
              <a:t>New Implementation of QF</a:t>
            </a:r>
          </a:p>
          <a:p>
            <a:pPr eaLnBrk="1" hangingPunct="1"/>
            <a:r>
              <a:rPr lang="es-ES">
                <a:ea typeface="ＭＳ Ｐゴシック" pitchFamily="-110" charset="-128"/>
              </a:rPr>
              <a:t>Reconstruction of Laser Pulse Shape</a:t>
            </a:r>
          </a:p>
          <a:p>
            <a:pPr eaLnBrk="1" hangingPunct="1"/>
            <a:r>
              <a:rPr lang="es-ES">
                <a:ea typeface="ＭＳ Ｐゴシック" pitchFamily="-110" charset="-128"/>
              </a:rPr>
              <a:t>Monitoring</a:t>
            </a:r>
          </a:p>
          <a:p>
            <a:pPr eaLnBrk="1" hangingPunct="1"/>
            <a:r>
              <a:rPr lang="es-ES">
                <a:ea typeface="ＭＳ Ｐゴシック" pitchFamily="-110" charset="-128"/>
              </a:rPr>
              <a:t>CIS Analysis</a:t>
            </a:r>
          </a:p>
          <a:p>
            <a:pPr eaLnBrk="1" hangingPunct="1"/>
            <a:endParaRPr lang="es-ES">
              <a:ea typeface="ＭＳ Ｐゴシック" pitchFamily="-110" charset="-128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fld id="{95E84B2B-391E-5143-A7FB-1F5A76D1FDFB}" type="slidenum">
              <a:rPr lang="en-US" sz="1200"/>
              <a:pPr>
                <a:lnSpc>
                  <a:spcPct val="80000"/>
                </a:lnSpc>
              </a:pPr>
              <a:t>2</a:t>
            </a:fld>
            <a:endParaRPr lang="en-US" sz="1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Título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s-ES">
                <a:ea typeface="ＭＳ Ｐゴシック" pitchFamily="-110" charset="-128"/>
              </a:rPr>
              <a:t>Optimal Filtering Performace</a:t>
            </a:r>
          </a:p>
        </p:txBody>
      </p:sp>
      <p:sp>
        <p:nvSpPr>
          <p:cNvPr id="9219" name="2 Marcador de contenido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es-ES">
                <a:ea typeface="ＭＳ Ｐゴシック" pitchFamily="-110" charset="-128"/>
              </a:rPr>
              <a:t>CIS runs with Non Iterative algorithm</a:t>
            </a:r>
          </a:p>
          <a:p>
            <a:pPr eaLnBrk="1" hangingPunct="1"/>
            <a:endParaRPr lang="es-ES">
              <a:ea typeface="ＭＳ Ｐゴシック" pitchFamily="-110" charset="-128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fld id="{7082B369-EF9F-034F-996D-06A07C0C4580}" type="slidenum">
              <a:rPr lang="en-US" sz="1200"/>
              <a:pPr>
                <a:lnSpc>
                  <a:spcPct val="80000"/>
                </a:lnSpc>
              </a:pPr>
              <a:t>3</a:t>
            </a:fld>
            <a:endParaRPr lang="en-US" sz="1200"/>
          </a:p>
        </p:txBody>
      </p:sp>
      <p:pic>
        <p:nvPicPr>
          <p:cNvPr id="5" name="Picture 2" descr="C:\Users\Alberto\Desktop\RecoValidation\TileCal Week OCT2009\SummaryE_Run129580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514600"/>
            <a:ext cx="8397875" cy="348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Título"/>
          <p:cNvSpPr>
            <a:spLocks noGrp="1"/>
          </p:cNvSpPr>
          <p:nvPr>
            <p:ph type="title"/>
          </p:nvPr>
        </p:nvSpPr>
        <p:spPr>
          <a:xfrm>
            <a:off x="441523" y="-56780"/>
            <a:ext cx="81534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s-ES" dirty="0" smtClean="0">
                <a:ea typeface="ＭＳ Ｐゴシック" pitchFamily="-110" charset="-128"/>
              </a:rPr>
              <a:t>New QF implementation. Plot del mes</a:t>
            </a:r>
            <a:endParaRPr lang="es-ES" dirty="0">
              <a:ea typeface="ＭＳ Ｐゴシック" pitchFamily="-110" charset="-128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fld id="{6EDEB653-6AB0-D14F-811A-BB0BC62253DF}" type="slidenum">
              <a:rPr lang="en-US" sz="1200"/>
              <a:pPr>
                <a:lnSpc>
                  <a:spcPct val="80000"/>
                </a:lnSpc>
              </a:pPr>
              <a:t>4</a:t>
            </a:fld>
            <a:endParaRPr lang="en-US" sz="1200"/>
          </a:p>
        </p:txBody>
      </p:sp>
      <p:pic>
        <p:nvPicPr>
          <p:cNvPr id="5" name="Imagen 4" descr="QF_vs_Ediff_LBC_Run12958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651" y="1737196"/>
            <a:ext cx="4352838" cy="2951925"/>
          </a:xfrm>
          <a:prstGeom prst="rect">
            <a:avLst/>
          </a:prstGeom>
        </p:spPr>
      </p:pic>
      <p:pic>
        <p:nvPicPr>
          <p:cNvPr id="6" name="Imagen 5" descr="QF_vs_T_EBA02_Ch01_Run129650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44984" y="1783611"/>
            <a:ext cx="4284397" cy="2905510"/>
          </a:xfrm>
          <a:prstGeom prst="rect">
            <a:avLst/>
          </a:prstGeom>
        </p:spPr>
      </p:pic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2885610" y="891013"/>
          <a:ext cx="3463143" cy="749911"/>
        </p:xfrm>
        <a:graphic>
          <a:graphicData uri="http://schemas.openxmlformats.org/presentationml/2006/ole">
            <p:oleObj spid="_x0000_s10242" name="Ecuación" r:id="rId5" imgW="2247900" imgH="482600" progId="Equation.3">
              <p:embed/>
            </p:oleObj>
          </a:graphicData>
        </a:graphic>
      </p:graphicFrame>
      <p:pic>
        <p:nvPicPr>
          <p:cNvPr id="8" name="Imagen 6" descr="QF_vs_Tdsp_Run100009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155132" y="4689121"/>
            <a:ext cx="2996660" cy="2032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uadroTexto 8"/>
          <p:cNvSpPr txBox="1"/>
          <p:nvPr/>
        </p:nvSpPr>
        <p:spPr>
          <a:xfrm>
            <a:off x="5841496" y="5596658"/>
            <a:ext cx="1423408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Ideal pulse</a:t>
            </a:r>
            <a:endParaRPr lang="en-US" dirty="0"/>
          </a:p>
        </p:txBody>
      </p:sp>
      <p:sp>
        <p:nvSpPr>
          <p:cNvPr id="10" name="CuadroTexto 9"/>
          <p:cNvSpPr txBox="1"/>
          <p:nvPr/>
        </p:nvSpPr>
        <p:spPr>
          <a:xfrm>
            <a:off x="3825784" y="3112356"/>
            <a:ext cx="2015711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CIS scan- </a:t>
            </a:r>
            <a:r>
              <a:rPr lang="en-US" dirty="0" err="1" smtClean="0"/>
              <a:t>Autogain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70</Words>
  <Application>Microsoft Macintosh PowerPoint</Application>
  <PresentationFormat>Presentación en pantalla (4:3)</PresentationFormat>
  <Paragraphs>17</Paragraphs>
  <Slides>4</Slides>
  <Notes>1</Notes>
  <HiddenSlides>0</HiddenSlides>
  <MMClips>0</MMClips>
  <ScaleCrop>false</ScaleCrop>
  <HeadingPairs>
    <vt:vector size="6" baseType="variant">
      <vt:variant>
        <vt:lpstr>Plantilla de diseño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6" baseType="lpstr">
      <vt:lpstr>Tema de Office</vt:lpstr>
      <vt:lpstr>Ecuación</vt:lpstr>
      <vt:lpstr>Reconstruction Validation Alberto Valero  Universidad De Valencia  On Behalf Of The Tile Reconstruction Validation Task Force </vt:lpstr>
      <vt:lpstr>Outline</vt:lpstr>
      <vt:lpstr>Optimal Filtering Performace</vt:lpstr>
      <vt:lpstr>New QF implementation. Plot del mes</vt:lpstr>
    </vt:vector>
  </TitlesOfParts>
  <Manager/>
  <Company>IFIC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Reconstruction Validation Alberto Valero  Universidad De Valencia  On Behalf Of The Tile Reconstruction Validation Task Force </dc:title>
  <dc:subject/>
  <dc:creator>Alberto Valero</dc:creator>
  <cp:keywords/>
  <dc:description/>
  <cp:lastModifiedBy>Alberto Valero</cp:lastModifiedBy>
  <cp:revision>1</cp:revision>
  <dcterms:created xsi:type="dcterms:W3CDTF">2009-09-28T08:12:40Z</dcterms:created>
  <dcterms:modified xsi:type="dcterms:W3CDTF">2009-09-28T08:27:13Z</dcterms:modified>
  <cp:category/>
</cp:coreProperties>
</file>